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13AEC-B934-46AF-9DA3-00495E724139}" v="12" dt="2023-05-03T10:49:30.843"/>
    <p1510:client id="{0BC72327-DF74-404B-8AD7-38A122764145}" v="35" dt="2023-05-02T14:51:57.747"/>
    <p1510:client id="{24FE9048-BF3A-45CE-AB40-54A8A0F91A1C}" v="1" dt="2023-05-03T10:58:26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ED57110-2C9B-424A-CB29-D3F9418A36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E00717-CA95-4675-8235-7AA04E59EDBB}"/>
</file>

<file path=customXml/itemProps2.xml><?xml version="1.0" encoding="utf-8"?>
<ds:datastoreItem xmlns:ds="http://schemas.openxmlformats.org/officeDocument/2006/customXml" ds:itemID="{0F99EF3F-739B-4FA3-A562-3E086C7434BF}">
  <ds:schemaRefs>
    <ds:schemaRef ds:uri="http://purl.org/dc/elements/1.1/"/>
    <ds:schemaRef ds:uri="280a0de3-6db0-4578-a169-6e45ad628bb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4c6f6ee2-3ec8-4a84-a84f-8f8e2e487b10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23</cp:revision>
  <dcterms:created xsi:type="dcterms:W3CDTF">2023-05-02T14:42:11Z</dcterms:created>
  <dcterms:modified xsi:type="dcterms:W3CDTF">2023-05-08T18:49:33Z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