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  <p:sldId id="259" r:id="rId6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BC"/>
    <a:srgbClr val="8BC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C13AEC-B934-46AF-9DA3-00495E724139}" v="12" dt="2023-05-03T10:49:30.843"/>
    <p1510:client id="{0BC72327-DF74-404B-8AD7-38A122764145}" v="35" dt="2023-05-02T14:51:57.747"/>
    <p1510:client id="{24FE9048-BF3A-45CE-AB40-54A8A0F91A1C}" v="1" dt="2023-05-03T10:58:26.2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7BAFB7D6-C8F4-8091-14A0-397BD0DC3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889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ebsite&#10;&#10;Description automatically generated">
            <a:extLst>
              <a:ext uri="{FF2B5EF4-FFF2-40B4-BE49-F238E27FC236}">
                <a16:creationId xmlns:a16="http://schemas.microsoft.com/office/drawing/2014/main" id="{616F14D0-F20E-7601-2BF2-005437428E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460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DFF4C3C3A58B40BC002735D7D1A591" ma:contentTypeVersion="16" ma:contentTypeDescription="Create a new document." ma:contentTypeScope="" ma:versionID="58699b6e3e4bd0f943ea48deed26b01e">
  <xsd:schema xmlns:xsd="http://www.w3.org/2001/XMLSchema" xmlns:xs="http://www.w3.org/2001/XMLSchema" xmlns:p="http://schemas.microsoft.com/office/2006/metadata/properties" xmlns:ns2="a470c6e2-6035-4d59-beab-9ecf79d08bb3" xmlns:ns3="70758de4-0663-41f3-a5f7-99e99ed73307" targetNamespace="http://schemas.microsoft.com/office/2006/metadata/properties" ma:root="true" ma:fieldsID="f957e57c4c4e2224e9747477f32903c2" ns2:_="" ns3:_="">
    <xsd:import namespace="a470c6e2-6035-4d59-beab-9ecf79d08bb3"/>
    <xsd:import namespace="70758de4-0663-41f3-a5f7-99e99ed73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70c6e2-6035-4d59-beab-9ecf79d08b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758de4-0663-41f3-a5f7-99e99ed73307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116b16-0177-402a-8ff9-8b4654d2eced}" ma:internalName="TaxCatchAll" ma:showField="CatchAllData" ma:web="70758de4-0663-41f3-a5f7-99e99ed733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70c6e2-6035-4d59-beab-9ecf79d08bb3">
      <Terms xmlns="http://schemas.microsoft.com/office/infopath/2007/PartnerControls"/>
    </lcf76f155ced4ddcb4097134ff3c332f>
    <TaxCatchAll xmlns="70758de4-0663-41f3-a5f7-99e99ed73307" xsi:nil="true"/>
  </documentManagement>
</p:properties>
</file>

<file path=customXml/itemProps1.xml><?xml version="1.0" encoding="utf-8"?>
<ds:datastoreItem xmlns:ds="http://schemas.openxmlformats.org/officeDocument/2006/customXml" ds:itemID="{6B8E2C34-05AF-4F18-99F1-499D66F428C8}"/>
</file>

<file path=customXml/itemProps2.xml><?xml version="1.0" encoding="utf-8"?>
<ds:datastoreItem xmlns:ds="http://schemas.openxmlformats.org/officeDocument/2006/customXml" ds:itemID="{DAE70C63-4F5D-42ED-8CE4-C5742A08A0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99EF3F-739B-4FA3-A562-3E086C7434BF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280a0de3-6db0-4578-a169-6e45ad628bbe"/>
    <ds:schemaRef ds:uri="http://purl.org/dc/elements/1.1/"/>
    <ds:schemaRef ds:uri="http://schemas.openxmlformats.org/package/2006/metadata/core-properties"/>
    <ds:schemaRef ds:uri="4c6f6ee2-3ec8-4a84-a84f-8f8e2e487b10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Tania Davies</dc:creator>
  <cp:lastModifiedBy>Tania Davies</cp:lastModifiedBy>
  <cp:revision>25</cp:revision>
  <dcterms:created xsi:type="dcterms:W3CDTF">2023-05-02T14:42:11Z</dcterms:created>
  <dcterms:modified xsi:type="dcterms:W3CDTF">2023-05-08T18:40:19Z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0x010100BACAEB193CC77B4781CD52F73CA3532C</vt:lpwstr>
  </property>
  <property fmtid="{D5CDD505-2E9C-101B-9397-08002B2CF9AE}" pid="3" name="MediaServiceImageTags">
    <vt:lpwstr/>
  </property>
</Properties>
</file>