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9E2ABF-7C36-41EE-80E0-133AB8BB4D22}" v="2" dt="2023-05-03T14:54:07.4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83" d="100"/>
          <a:sy n="83" d="100"/>
        </p:scale>
        <p:origin x="48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828B1CFC-2796-139F-F578-5541B8A57A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BD5E9AC0-34E7-8A2B-984A-83D3430AEF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357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DFF4C3C3A58B40BC002735D7D1A591" ma:contentTypeVersion="16" ma:contentTypeDescription="Create a new document." ma:contentTypeScope="" ma:versionID="58699b6e3e4bd0f943ea48deed26b01e">
  <xsd:schema xmlns:xsd="http://www.w3.org/2001/XMLSchema" xmlns:xs="http://www.w3.org/2001/XMLSchema" xmlns:p="http://schemas.microsoft.com/office/2006/metadata/properties" xmlns:ns2="a470c6e2-6035-4d59-beab-9ecf79d08bb3" xmlns:ns3="70758de4-0663-41f3-a5f7-99e99ed73307" targetNamespace="http://schemas.microsoft.com/office/2006/metadata/properties" ma:root="true" ma:fieldsID="f957e57c4c4e2224e9747477f32903c2" ns2:_="" ns3:_="">
    <xsd:import namespace="a470c6e2-6035-4d59-beab-9ecf79d08bb3"/>
    <xsd:import namespace="70758de4-0663-41f3-a5f7-99e99ed73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70c6e2-6035-4d59-beab-9ecf79d08b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758de4-0663-41f3-a5f7-99e99ed73307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79116b16-0177-402a-8ff9-8b4654d2eced}" ma:internalName="TaxCatchAll" ma:showField="CatchAllData" ma:web="70758de4-0663-41f3-a5f7-99e99ed7330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470c6e2-6035-4d59-beab-9ecf79d08bb3">
      <Terms xmlns="http://schemas.microsoft.com/office/infopath/2007/PartnerControls"/>
    </lcf76f155ced4ddcb4097134ff3c332f>
    <TaxCatchAll xmlns="70758de4-0663-41f3-a5f7-99e99ed73307" xsi:nil="true"/>
  </documentManagement>
</p:properties>
</file>

<file path=customXml/itemProps1.xml><?xml version="1.0" encoding="utf-8"?>
<ds:datastoreItem xmlns:ds="http://schemas.openxmlformats.org/officeDocument/2006/customXml" ds:itemID="{567D0470-AA06-45C6-A48B-2A701006B1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9358DAF-5090-4B29-8DBD-5D3DA191F0C0}"/>
</file>

<file path=customXml/itemProps3.xml><?xml version="1.0" encoding="utf-8"?>
<ds:datastoreItem xmlns:ds="http://schemas.openxmlformats.org/officeDocument/2006/customXml" ds:itemID="{526FB0E6-E87E-4B36-90F9-25CCE576B118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4c6f6ee2-3ec8-4a84-a84f-8f8e2e487b10"/>
    <ds:schemaRef ds:uri="280a0de3-6db0-4578-a169-6e45ad628bbe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Tania Davies</dc:creator>
  <cp:lastModifiedBy>Tania Davies</cp:lastModifiedBy>
  <cp:revision>10</cp:revision>
  <dcterms:created xsi:type="dcterms:W3CDTF">2023-05-02T14:52:11Z</dcterms:created>
  <dcterms:modified xsi:type="dcterms:W3CDTF">2023-05-08T18:38:53Z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0x010100BACAEB193CC77B4781CD52F73CA3532C</vt:lpwstr>
  </property>
  <property fmtid="{D5CDD505-2E9C-101B-9397-08002B2CF9AE}" pid="3" name="MediaServiceImageTags">
    <vt:lpwstr/>
  </property>
</Properties>
</file>