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740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892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72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057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4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983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636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956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765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328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65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309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0EFDFAF-E65C-1BBE-9DDF-FA37722628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D951BE-C52F-2FBB-2889-8F8413B6E1E9}"/>
              </a:ext>
            </a:extLst>
          </p:cNvPr>
          <p:cNvSpPr txBox="1"/>
          <p:nvPr/>
        </p:nvSpPr>
        <p:spPr>
          <a:xfrm>
            <a:off x="2309849" y="2327806"/>
            <a:ext cx="7003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600" b="1" dirty="0">
                <a:solidFill>
                  <a:srgbClr val="0072BC"/>
                </a:solidFill>
                <a:latin typeface="Calibri" panose="020F0502020204030204"/>
              </a:rPr>
              <a:t>Q/A ?</a:t>
            </a:r>
            <a:endParaRPr kumimoji="0" lang="en-GB" sz="9600" b="1" i="0" u="none" strike="noStrike" kern="1200" cap="none" spc="0" normalizeH="0" baseline="0" noProof="0" dirty="0">
              <a:ln>
                <a:noFill/>
              </a:ln>
              <a:solidFill>
                <a:srgbClr val="0072B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AutoShape 2" descr="Social Services and Well-being (Wales) Act 201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799575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658F03-36A1-4E3F-9241-ADFBCCC56731}"/>
</file>

<file path=customXml/itemProps2.xml><?xml version="1.0" encoding="utf-8"?>
<ds:datastoreItem xmlns:ds="http://schemas.openxmlformats.org/officeDocument/2006/customXml" ds:itemID="{6F87C82B-3869-4D05-8AC5-C1495CB3923E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Casey</dc:creator>
  <cp:lastModifiedBy>Karen Casey</cp:lastModifiedBy>
  <cp:revision>1</cp:revision>
  <dcterms:created xsi:type="dcterms:W3CDTF">2023-05-11T07:58:42Z</dcterms:created>
  <dcterms:modified xsi:type="dcterms:W3CDTF">2023-05-11T08:02:41Z</dcterms:modified>
</cp:coreProperties>
</file>