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C4C1186-1079-26C6-AB9E-181B5C958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692A5B-60FA-4C70-BA91-872D60991A2C}"/>
</file>

<file path=customXml/itemProps2.xml><?xml version="1.0" encoding="utf-8"?>
<ds:datastoreItem xmlns:ds="http://schemas.openxmlformats.org/officeDocument/2006/customXml" ds:itemID="{0F99EF3F-739B-4FA3-A562-3E086C7434BF}">
  <ds:schemaRefs>
    <ds:schemaRef ds:uri="280a0de3-6db0-4578-a169-6e45ad628bb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c6f6ee2-3ec8-4a84-a84f-8f8e2e487b1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26</cp:revision>
  <dcterms:created xsi:type="dcterms:W3CDTF">2023-05-02T14:42:11Z</dcterms:created>
  <dcterms:modified xsi:type="dcterms:W3CDTF">2023-05-08T18:31:28Z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