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831AF175-C3C7-1A3B-B88C-3A7DF2382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28333706-ED78-48D5-AB9A-5F1923100771}"/>
</file>

<file path=customXml/itemProps2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99EF3F-739B-4FA3-A562-3E086C7434B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280a0de3-6db0-4578-a169-6e45ad628bbe"/>
    <ds:schemaRef ds:uri="4c6f6ee2-3ec8-4a84-a84f-8f8e2e487b1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25</cp:revision>
  <dcterms:created xsi:type="dcterms:W3CDTF">2023-05-02T14:42:11Z</dcterms:created>
  <dcterms:modified xsi:type="dcterms:W3CDTF">2023-05-08T18:29:56Z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