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9"/>
  </p:notesMasterIdLst>
  <p:handoutMasterIdLst>
    <p:handoutMasterId r:id="rId10"/>
  </p:handoutMasterIdLst>
  <p:sldIdLst>
    <p:sldId id="261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2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517A4B-0B17-46AE-9819-EC7C17F9CB7B}" v="5" dt="2024-06-10T12:09:34.8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2" autoAdjust="0"/>
    <p:restoredTop sz="94651" autoAdjust="0"/>
  </p:normalViewPr>
  <p:slideViewPr>
    <p:cSldViewPr snapToGrid="0" snapToObjects="1">
      <p:cViewPr varScale="1">
        <p:scale>
          <a:sx n="60" d="100"/>
          <a:sy n="60" d="100"/>
        </p:scale>
        <p:origin x="148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48" d="100"/>
          <a:sy n="148" d="100"/>
        </p:scale>
        <p:origin x="-592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y Banner (NWSSP - PCS)" userId="b01f9ef8-3c9c-4216-ab3e-390887b7b48b" providerId="ADAL" clId="{8D517A4B-0B17-46AE-9819-EC7C17F9CB7B}"/>
    <pc:docChg chg="undo custSel modSld">
      <pc:chgData name="Joely Banner (NWSSP - PCS)" userId="b01f9ef8-3c9c-4216-ab3e-390887b7b48b" providerId="ADAL" clId="{8D517A4B-0B17-46AE-9819-EC7C17F9CB7B}" dt="2024-06-10T12:13:27.890" v="50" actId="1076"/>
      <pc:docMkLst>
        <pc:docMk/>
      </pc:docMkLst>
      <pc:sldChg chg="addSp delSp modSp mod modAnim">
        <pc:chgData name="Joely Banner (NWSSP - PCS)" userId="b01f9ef8-3c9c-4216-ab3e-390887b7b48b" providerId="ADAL" clId="{8D517A4B-0B17-46AE-9819-EC7C17F9CB7B}" dt="2024-06-10T12:13:27.890" v="50" actId="1076"/>
        <pc:sldMkLst>
          <pc:docMk/>
          <pc:sldMk cId="2501161912" sldId="261"/>
        </pc:sldMkLst>
        <pc:spChg chg="mod">
          <ac:chgData name="Joely Banner (NWSSP - PCS)" userId="b01f9ef8-3c9c-4216-ab3e-390887b7b48b" providerId="ADAL" clId="{8D517A4B-0B17-46AE-9819-EC7C17F9CB7B}" dt="2024-06-10T12:08:07.008" v="8" actId="20577"/>
          <ac:spMkLst>
            <pc:docMk/>
            <pc:sldMk cId="2501161912" sldId="261"/>
            <ac:spMk id="4" creationId="{00000000-0000-0000-0000-000000000000}"/>
          </ac:spMkLst>
        </pc:spChg>
        <pc:spChg chg="add del mod">
          <ac:chgData name="Joely Banner (NWSSP - PCS)" userId="b01f9ef8-3c9c-4216-ab3e-390887b7b48b" providerId="ADAL" clId="{8D517A4B-0B17-46AE-9819-EC7C17F9CB7B}" dt="2024-06-10T12:08:39.441" v="10" actId="478"/>
          <ac:spMkLst>
            <pc:docMk/>
            <pc:sldMk cId="2501161912" sldId="261"/>
            <ac:spMk id="6" creationId="{BEA0137D-2D0F-1AFA-BD41-10740BE6C8A3}"/>
          </ac:spMkLst>
        </pc:spChg>
        <pc:picChg chg="add mod">
          <ac:chgData name="Joely Banner (NWSSP - PCS)" userId="b01f9ef8-3c9c-4216-ab3e-390887b7b48b" providerId="ADAL" clId="{8D517A4B-0B17-46AE-9819-EC7C17F9CB7B}" dt="2024-06-10T12:10:08.867" v="25" actId="1076"/>
          <ac:picMkLst>
            <pc:docMk/>
            <pc:sldMk cId="2501161912" sldId="261"/>
            <ac:picMk id="3" creationId="{C418C492-B794-A6F2-B27D-80E455043CEB}"/>
          </ac:picMkLst>
        </pc:picChg>
        <pc:picChg chg="del">
          <ac:chgData name="Joely Banner (NWSSP - PCS)" userId="b01f9ef8-3c9c-4216-ab3e-390887b7b48b" providerId="ADAL" clId="{8D517A4B-0B17-46AE-9819-EC7C17F9CB7B}" dt="2024-06-10T12:07:22.681" v="2" actId="478"/>
          <ac:picMkLst>
            <pc:docMk/>
            <pc:sldMk cId="2501161912" sldId="261"/>
            <ac:picMk id="12" creationId="{2C2D4E1F-B245-EFBD-894C-06D76132D191}"/>
          </ac:picMkLst>
        </pc:picChg>
        <pc:cxnChg chg="add mod">
          <ac:chgData name="Joely Banner (NWSSP - PCS)" userId="b01f9ef8-3c9c-4216-ab3e-390887b7b48b" providerId="ADAL" clId="{8D517A4B-0B17-46AE-9819-EC7C17F9CB7B}" dt="2024-06-10T12:13:27.890" v="50" actId="1076"/>
          <ac:cxnSpMkLst>
            <pc:docMk/>
            <pc:sldMk cId="2501161912" sldId="261"/>
            <ac:cxnSpMk id="7" creationId="{FC9C0E04-17E5-B973-3702-94EBC07E8468}"/>
          </ac:cxnSpMkLst>
        </pc:cxnChg>
        <pc:cxnChg chg="del">
          <ac:chgData name="Joely Banner (NWSSP - PCS)" userId="b01f9ef8-3c9c-4216-ab3e-390887b7b48b" providerId="ADAL" clId="{8D517A4B-0B17-46AE-9819-EC7C17F9CB7B}" dt="2024-06-10T12:10:00.586" v="24" actId="478"/>
          <ac:cxnSpMkLst>
            <pc:docMk/>
            <pc:sldMk cId="2501161912" sldId="261"/>
            <ac:cxnSpMk id="14" creationId="{8646B0D3-F35B-091C-A61A-ED38A791404D}"/>
          </ac:cxnSpMkLst>
        </pc:cxnChg>
        <pc:cxnChg chg="mod">
          <ac:chgData name="Joely Banner (NWSSP - PCS)" userId="b01f9ef8-3c9c-4216-ab3e-390887b7b48b" providerId="ADAL" clId="{8D517A4B-0B17-46AE-9819-EC7C17F9CB7B}" dt="2024-06-10T12:12:21.698" v="46" actId="14100"/>
          <ac:cxnSpMkLst>
            <pc:docMk/>
            <pc:sldMk cId="2501161912" sldId="261"/>
            <ac:cxnSpMk id="16" creationId="{3EC68B7F-8D5E-F02C-355D-AC868CA37E71}"/>
          </ac:cxnSpMkLst>
        </pc:cxnChg>
      </pc:sldChg>
      <pc:sldChg chg="addSp delSp modSp mod delAnim">
        <pc:chgData name="Joely Banner (NWSSP - PCS)" userId="b01f9ef8-3c9c-4216-ab3e-390887b7b48b" providerId="ADAL" clId="{8D517A4B-0B17-46AE-9819-EC7C17F9CB7B}" dt="2024-06-10T12:12:47.321" v="48" actId="1076"/>
        <pc:sldMkLst>
          <pc:docMk/>
          <pc:sldMk cId="60132754" sldId="265"/>
        </pc:sldMkLst>
        <pc:spChg chg="add del mod">
          <ac:chgData name="Joely Banner (NWSSP - PCS)" userId="b01f9ef8-3c9c-4216-ab3e-390887b7b48b" providerId="ADAL" clId="{8D517A4B-0B17-46AE-9819-EC7C17F9CB7B}" dt="2024-06-10T12:10:42.268" v="29" actId="478"/>
          <ac:spMkLst>
            <pc:docMk/>
            <pc:sldMk cId="60132754" sldId="265"/>
            <ac:spMk id="3" creationId="{F0E80B01-D694-2C9F-E457-8C090A356CE1}"/>
          </ac:spMkLst>
        </pc:spChg>
        <pc:spChg chg="mod">
          <ac:chgData name="Joely Banner (NWSSP - PCS)" userId="b01f9ef8-3c9c-4216-ab3e-390887b7b48b" providerId="ADAL" clId="{8D517A4B-0B17-46AE-9819-EC7C17F9CB7B}" dt="2024-06-10T12:11:44.871" v="43" actId="20577"/>
          <ac:spMkLst>
            <pc:docMk/>
            <pc:sldMk cId="60132754" sldId="265"/>
            <ac:spMk id="4" creationId="{36DB498C-F34F-1F49-034A-E06865431429}"/>
          </ac:spMkLst>
        </pc:spChg>
        <pc:spChg chg="mod">
          <ac:chgData name="Joely Banner (NWSSP - PCS)" userId="b01f9ef8-3c9c-4216-ab3e-390887b7b48b" providerId="ADAL" clId="{8D517A4B-0B17-46AE-9819-EC7C17F9CB7B}" dt="2024-06-10T12:10:59.701" v="33" actId="27636"/>
          <ac:spMkLst>
            <pc:docMk/>
            <pc:sldMk cId="60132754" sldId="265"/>
            <ac:spMk id="18" creationId="{44C5D318-9A0C-DAA3-018B-3E09FE0007C1}"/>
          </ac:spMkLst>
        </pc:spChg>
        <pc:picChg chg="add mod">
          <ac:chgData name="Joely Banner (NWSSP - PCS)" userId="b01f9ef8-3c9c-4216-ab3e-390887b7b48b" providerId="ADAL" clId="{8D517A4B-0B17-46AE-9819-EC7C17F9CB7B}" dt="2024-06-10T12:10:52.122" v="30" actId="14100"/>
          <ac:picMkLst>
            <pc:docMk/>
            <pc:sldMk cId="60132754" sldId="265"/>
            <ac:picMk id="6" creationId="{10B23229-24F5-0D97-F740-A596CC773271}"/>
          </ac:picMkLst>
        </pc:picChg>
        <pc:picChg chg="del mod">
          <ac:chgData name="Joely Banner (NWSSP - PCS)" userId="b01f9ef8-3c9c-4216-ab3e-390887b7b48b" providerId="ADAL" clId="{8D517A4B-0B17-46AE-9819-EC7C17F9CB7B}" dt="2024-06-10T12:10:33.149" v="26" actId="478"/>
          <ac:picMkLst>
            <pc:docMk/>
            <pc:sldMk cId="60132754" sldId="265"/>
            <ac:picMk id="8" creationId="{419320DE-157F-1BA5-79CD-64B2F0DB8B0A}"/>
          </ac:picMkLst>
        </pc:picChg>
        <pc:cxnChg chg="mod">
          <ac:chgData name="Joely Banner (NWSSP - PCS)" userId="b01f9ef8-3c9c-4216-ab3e-390887b7b48b" providerId="ADAL" clId="{8D517A4B-0B17-46AE-9819-EC7C17F9CB7B}" dt="2024-06-10T12:12:47.321" v="48" actId="1076"/>
          <ac:cxnSpMkLst>
            <pc:docMk/>
            <pc:sldMk cId="60132754" sldId="265"/>
            <ac:cxnSpMk id="15" creationId="{84BA529D-5F43-608D-5742-5C5E80B1F15D}"/>
          </ac:cxnSpMkLst>
        </pc:cxnChg>
        <pc:cxnChg chg="mod">
          <ac:chgData name="Joely Banner (NWSSP - PCS)" userId="b01f9ef8-3c9c-4216-ab3e-390887b7b48b" providerId="ADAL" clId="{8D517A4B-0B17-46AE-9819-EC7C17F9CB7B}" dt="2024-06-10T12:11:33.522" v="39" actId="14100"/>
          <ac:cxnSpMkLst>
            <pc:docMk/>
            <pc:sldMk cId="60132754" sldId="265"/>
            <ac:cxnSpMk id="17" creationId="{18A53DDD-58D2-F07D-5D73-770BE84C8C36}"/>
          </ac:cxnSpMkLst>
        </pc:cxnChg>
        <pc:cxnChg chg="mod">
          <ac:chgData name="Joely Banner (NWSSP - PCS)" userId="b01f9ef8-3c9c-4216-ab3e-390887b7b48b" providerId="ADAL" clId="{8D517A4B-0B17-46AE-9819-EC7C17F9CB7B}" dt="2024-06-10T12:11:27.314" v="38" actId="14100"/>
          <ac:cxnSpMkLst>
            <pc:docMk/>
            <pc:sldMk cId="60132754" sldId="265"/>
            <ac:cxnSpMk id="20" creationId="{8753C264-7B48-6800-52DD-C649CA72F947}"/>
          </ac:cxnSpMkLst>
        </pc:cxnChg>
        <pc:cxnChg chg="del">
          <ac:chgData name="Joely Banner (NWSSP - PCS)" userId="b01f9ef8-3c9c-4216-ab3e-390887b7b48b" providerId="ADAL" clId="{8D517A4B-0B17-46AE-9819-EC7C17F9CB7B}" dt="2024-06-10T12:10:57.371" v="31" actId="478"/>
          <ac:cxnSpMkLst>
            <pc:docMk/>
            <pc:sldMk cId="60132754" sldId="265"/>
            <ac:cxnSpMk id="22" creationId="{96DC9D65-3656-BB71-3B94-4272C58EE188}"/>
          </ac:cxnSpMkLst>
        </pc:cxnChg>
      </pc:sldChg>
      <pc:sldChg chg="modSp mod">
        <pc:chgData name="Joely Banner (NWSSP - PCS)" userId="b01f9ef8-3c9c-4216-ab3e-390887b7b48b" providerId="ADAL" clId="{8D517A4B-0B17-46AE-9819-EC7C17F9CB7B}" dt="2024-06-10T12:12:15.643" v="45" actId="20577"/>
        <pc:sldMkLst>
          <pc:docMk/>
          <pc:sldMk cId="4282984899" sldId="266"/>
        </pc:sldMkLst>
        <pc:spChg chg="mod">
          <ac:chgData name="Joely Banner (NWSSP - PCS)" userId="b01f9ef8-3c9c-4216-ab3e-390887b7b48b" providerId="ADAL" clId="{8D517A4B-0B17-46AE-9819-EC7C17F9CB7B}" dt="2024-06-10T12:12:15.643" v="45" actId="20577"/>
          <ac:spMkLst>
            <pc:docMk/>
            <pc:sldMk cId="4282984899" sldId="266"/>
            <ac:spMk id="4" creationId="{8FFCCA8B-809C-AD7B-FB08-6CBB3E2571C7}"/>
          </ac:spMkLst>
        </pc:spChg>
      </pc:sldChg>
    </pc:docChg>
  </pc:docChgLst>
  <pc:docChgLst>
    <pc:chgData name="Joely Banner (NWSSP - PCS)" userId="b01f9ef8-3c9c-4216-ab3e-390887b7b48b" providerId="ADAL" clId="{8B2129A1-A47A-489A-86F9-274710F55244}"/>
    <pc:docChg chg="undo custSel addSld delSld modSld modMainMaster">
      <pc:chgData name="Joely Banner (NWSSP - PCS)" userId="b01f9ef8-3c9c-4216-ab3e-390887b7b48b" providerId="ADAL" clId="{8B2129A1-A47A-489A-86F9-274710F55244}" dt="2024-02-14T10:00:19.838" v="1039"/>
      <pc:docMkLst>
        <pc:docMk/>
      </pc:docMkLst>
      <pc:sldChg chg="addSp delSp modSp mod modTransition modClrScheme modAnim chgLayout">
        <pc:chgData name="Joely Banner (NWSSP - PCS)" userId="b01f9ef8-3c9c-4216-ab3e-390887b7b48b" providerId="ADAL" clId="{8B2129A1-A47A-489A-86F9-274710F55244}" dt="2024-02-14T10:00:19.838" v="1039"/>
        <pc:sldMkLst>
          <pc:docMk/>
          <pc:sldMk cId="2501161912" sldId="261"/>
        </pc:sldMkLst>
        <pc:spChg chg="add del mod">
          <ac:chgData name="Joely Banner (NWSSP - PCS)" userId="b01f9ef8-3c9c-4216-ab3e-390887b7b48b" providerId="ADAL" clId="{8B2129A1-A47A-489A-86F9-274710F55244}" dt="2024-02-14T09:10:35.091" v="15" actId="931"/>
          <ac:spMkLst>
            <pc:docMk/>
            <pc:sldMk cId="2501161912" sldId="261"/>
            <ac:spMk id="3" creationId="{DCDF41AC-3499-0895-6273-9A3BF3546771}"/>
          </ac:spMkLst>
        </pc:spChg>
        <pc:spChg chg="mod">
          <ac:chgData name="Joely Banner (NWSSP - PCS)" userId="b01f9ef8-3c9c-4216-ab3e-390887b7b48b" providerId="ADAL" clId="{8B2129A1-A47A-489A-86F9-274710F55244}" dt="2024-02-14T09:21:49.529" v="173" actId="1076"/>
          <ac:spMkLst>
            <pc:docMk/>
            <pc:sldMk cId="2501161912" sldId="261"/>
            <ac:spMk id="4" creationId="{00000000-0000-0000-0000-000000000000}"/>
          </ac:spMkLst>
        </pc:spChg>
        <pc:spChg chg="add del mod">
          <ac:chgData name="Joely Banner (NWSSP - PCS)" userId="b01f9ef8-3c9c-4216-ab3e-390887b7b48b" providerId="ADAL" clId="{8B2129A1-A47A-489A-86F9-274710F55244}" dt="2024-02-14T09:25:23.229" v="301" actId="478"/>
          <ac:spMkLst>
            <pc:docMk/>
            <pc:sldMk cId="2501161912" sldId="261"/>
            <ac:spMk id="9" creationId="{CDA7B920-140D-EE3B-AE4A-234E80A1F77D}"/>
          </ac:spMkLst>
        </pc:spChg>
        <pc:spChg chg="add del mod">
          <ac:chgData name="Joely Banner (NWSSP - PCS)" userId="b01f9ef8-3c9c-4216-ab3e-390887b7b48b" providerId="ADAL" clId="{8B2129A1-A47A-489A-86F9-274710F55244}" dt="2024-02-14T09:10:58.317" v="20" actId="26606"/>
          <ac:spMkLst>
            <pc:docMk/>
            <pc:sldMk cId="2501161912" sldId="261"/>
            <ac:spMk id="13" creationId="{D797C53B-2508-CEE6-4A1C-F4E0E3851DA0}"/>
          </ac:spMkLst>
        </pc:spChg>
        <pc:spChg chg="add mod">
          <ac:chgData name="Joely Banner (NWSSP - PCS)" userId="b01f9ef8-3c9c-4216-ab3e-390887b7b48b" providerId="ADAL" clId="{8B2129A1-A47A-489A-86F9-274710F55244}" dt="2024-02-14T09:40:27.739" v="849" actId="20577"/>
          <ac:spMkLst>
            <pc:docMk/>
            <pc:sldMk cId="2501161912" sldId="261"/>
            <ac:spMk id="18" creationId="{0640823B-D21C-B669-3A98-F6379DA6A82A}"/>
          </ac:spMkLst>
        </pc:spChg>
        <pc:picChg chg="del mod">
          <ac:chgData name="Joely Banner (NWSSP - PCS)" userId="b01f9ef8-3c9c-4216-ab3e-390887b7b48b" providerId="ADAL" clId="{8B2129A1-A47A-489A-86F9-274710F55244}" dt="2024-02-14T09:10:10.700" v="14" actId="478"/>
          <ac:picMkLst>
            <pc:docMk/>
            <pc:sldMk cId="2501161912" sldId="261"/>
            <ac:picMk id="5" creationId="{00000000-0000-0000-0000-000000000000}"/>
          </ac:picMkLst>
        </pc:picChg>
        <pc:picChg chg="del">
          <ac:chgData name="Joely Banner (NWSSP - PCS)" userId="b01f9ef8-3c9c-4216-ab3e-390887b7b48b" providerId="ADAL" clId="{8B2129A1-A47A-489A-86F9-274710F55244}" dt="2024-02-14T09:10:09.489" v="12" actId="478"/>
          <ac:picMkLst>
            <pc:docMk/>
            <pc:sldMk cId="2501161912" sldId="261"/>
            <ac:picMk id="6" creationId="{00000000-0000-0000-0000-000000000000}"/>
          </ac:picMkLst>
        </pc:picChg>
        <pc:picChg chg="add mod">
          <ac:chgData name="Joely Banner (NWSSP - PCS)" userId="b01f9ef8-3c9c-4216-ab3e-390887b7b48b" providerId="ADAL" clId="{8B2129A1-A47A-489A-86F9-274710F55244}" dt="2024-02-14T09:20:15.640" v="161" actId="1076"/>
          <ac:picMkLst>
            <pc:docMk/>
            <pc:sldMk cId="2501161912" sldId="261"/>
            <ac:picMk id="8" creationId="{4A701C1D-5AE9-7A36-1DD8-0EDFBDDD473D}"/>
          </ac:picMkLst>
        </pc:picChg>
        <pc:cxnChg chg="add mod">
          <ac:chgData name="Joely Banner (NWSSP - PCS)" userId="b01f9ef8-3c9c-4216-ab3e-390887b7b48b" providerId="ADAL" clId="{8B2129A1-A47A-489A-86F9-274710F55244}" dt="2024-02-14T09:48:24.481" v="923" actId="692"/>
          <ac:cxnSpMkLst>
            <pc:docMk/>
            <pc:sldMk cId="2501161912" sldId="261"/>
            <ac:cxnSpMk id="11" creationId="{E40C5253-6FA5-06B3-A719-083A90F43C75}"/>
          </ac:cxnSpMkLst>
        </pc:cxnChg>
        <pc:cxnChg chg="add mod">
          <ac:chgData name="Joely Banner (NWSSP - PCS)" userId="b01f9ef8-3c9c-4216-ab3e-390887b7b48b" providerId="ADAL" clId="{8B2129A1-A47A-489A-86F9-274710F55244}" dt="2024-02-14T09:48:32.072" v="937" actId="692"/>
          <ac:cxnSpMkLst>
            <pc:docMk/>
            <pc:sldMk cId="2501161912" sldId="261"/>
            <ac:cxnSpMk id="16" creationId="{3EC68B7F-8D5E-F02C-355D-AC868CA37E71}"/>
          </ac:cxnSpMkLst>
        </pc:cxnChg>
      </pc:sldChg>
      <pc:sldChg chg="del">
        <pc:chgData name="Joely Banner (NWSSP - PCS)" userId="b01f9ef8-3c9c-4216-ab3e-390887b7b48b" providerId="ADAL" clId="{8B2129A1-A47A-489A-86F9-274710F55244}" dt="2024-02-14T09:21:40.116" v="172" actId="47"/>
        <pc:sldMkLst>
          <pc:docMk/>
          <pc:sldMk cId="3665249428" sldId="262"/>
        </pc:sldMkLst>
      </pc:sldChg>
      <pc:sldChg chg="del">
        <pc:chgData name="Joely Banner (NWSSP - PCS)" userId="b01f9ef8-3c9c-4216-ab3e-390887b7b48b" providerId="ADAL" clId="{8B2129A1-A47A-489A-86F9-274710F55244}" dt="2024-02-14T09:09:59.780" v="1" actId="47"/>
        <pc:sldMkLst>
          <pc:docMk/>
          <pc:sldMk cId="0" sldId="263"/>
        </pc:sldMkLst>
      </pc:sldChg>
      <pc:sldChg chg="del">
        <pc:chgData name="Joely Banner (NWSSP - PCS)" userId="b01f9ef8-3c9c-4216-ab3e-390887b7b48b" providerId="ADAL" clId="{8B2129A1-A47A-489A-86F9-274710F55244}" dt="2024-02-14T09:21:38.363" v="171" actId="47"/>
        <pc:sldMkLst>
          <pc:docMk/>
          <pc:sldMk cId="3082682634" sldId="263"/>
        </pc:sldMkLst>
      </pc:sldChg>
      <pc:sldChg chg="del">
        <pc:chgData name="Joely Banner (NWSSP - PCS)" userId="b01f9ef8-3c9c-4216-ab3e-390887b7b48b" providerId="ADAL" clId="{8B2129A1-A47A-489A-86F9-274710F55244}" dt="2024-02-14T09:40:54.209" v="852" actId="47"/>
        <pc:sldMkLst>
          <pc:docMk/>
          <pc:sldMk cId="869773972" sldId="264"/>
        </pc:sldMkLst>
      </pc:sldChg>
      <pc:sldChg chg="addSp delSp modSp add mod modTransition modAnim">
        <pc:chgData name="Joely Banner (NWSSP - PCS)" userId="b01f9ef8-3c9c-4216-ab3e-390887b7b48b" providerId="ADAL" clId="{8B2129A1-A47A-489A-86F9-274710F55244}" dt="2024-02-14T10:00:19.838" v="1039"/>
        <pc:sldMkLst>
          <pc:docMk/>
          <pc:sldMk cId="60132754" sldId="265"/>
        </pc:sldMkLst>
        <pc:spChg chg="del">
          <ac:chgData name="Joely Banner (NWSSP - PCS)" userId="b01f9ef8-3c9c-4216-ab3e-390887b7b48b" providerId="ADAL" clId="{8B2129A1-A47A-489A-86F9-274710F55244}" dt="2024-02-14T09:26:44.220" v="338" actId="478"/>
          <ac:spMkLst>
            <pc:docMk/>
            <pc:sldMk cId="60132754" sldId="265"/>
            <ac:spMk id="9" creationId="{0239FABE-8E71-0C8F-059E-517F98042358}"/>
          </ac:spMkLst>
        </pc:spChg>
        <pc:spChg chg="mod">
          <ac:chgData name="Joely Banner (NWSSP - PCS)" userId="b01f9ef8-3c9c-4216-ab3e-390887b7b48b" providerId="ADAL" clId="{8B2129A1-A47A-489A-86F9-274710F55244}" dt="2024-02-14T09:49:02.193" v="972" actId="108"/>
          <ac:spMkLst>
            <pc:docMk/>
            <pc:sldMk cId="60132754" sldId="265"/>
            <ac:spMk id="18" creationId="{44C5D318-9A0C-DAA3-018B-3E09FE0007C1}"/>
          </ac:spMkLst>
        </pc:spChg>
        <pc:picChg chg="mod modCrop">
          <ac:chgData name="Joely Banner (NWSSP - PCS)" userId="b01f9ef8-3c9c-4216-ab3e-390887b7b48b" providerId="ADAL" clId="{8B2129A1-A47A-489A-86F9-274710F55244}" dt="2024-02-14T09:34:35.061" v="752" actId="14100"/>
          <ac:picMkLst>
            <pc:docMk/>
            <pc:sldMk cId="60132754" sldId="265"/>
            <ac:picMk id="8" creationId="{419320DE-157F-1BA5-79CD-64B2F0DB8B0A}"/>
          </ac:picMkLst>
        </pc:picChg>
        <pc:cxnChg chg="add del">
          <ac:chgData name="Joely Banner (NWSSP - PCS)" userId="b01f9ef8-3c9c-4216-ab3e-390887b7b48b" providerId="ADAL" clId="{8B2129A1-A47A-489A-86F9-274710F55244}" dt="2024-02-14T09:34:13.160" v="746" actId="478"/>
          <ac:cxnSpMkLst>
            <pc:docMk/>
            <pc:sldMk cId="60132754" sldId="265"/>
            <ac:cxnSpMk id="3" creationId="{BBAE8BED-D84E-1332-E133-CFFCC1E2D4DA}"/>
          </ac:cxnSpMkLst>
        </pc:cxnChg>
        <pc:cxnChg chg="add del">
          <ac:chgData name="Joely Banner (NWSSP - PCS)" userId="b01f9ef8-3c9c-4216-ab3e-390887b7b48b" providerId="ADAL" clId="{8B2129A1-A47A-489A-86F9-274710F55244}" dt="2024-02-14T09:34:13.847" v="747" actId="478"/>
          <ac:cxnSpMkLst>
            <pc:docMk/>
            <pc:sldMk cId="60132754" sldId="265"/>
            <ac:cxnSpMk id="6" creationId="{1A7B3A28-D655-8089-A356-D453ED952AC4}"/>
          </ac:cxnSpMkLst>
        </pc:cxnChg>
        <pc:cxnChg chg="add del mod">
          <ac:chgData name="Joely Banner (NWSSP - PCS)" userId="b01f9ef8-3c9c-4216-ab3e-390887b7b48b" providerId="ADAL" clId="{8B2129A1-A47A-489A-86F9-274710F55244}" dt="2024-02-14T09:34:14.515" v="748" actId="478"/>
          <ac:cxnSpMkLst>
            <pc:docMk/>
            <pc:sldMk cId="60132754" sldId="265"/>
            <ac:cxnSpMk id="10" creationId="{5DD4151A-F8A1-2067-4719-22418B523AE3}"/>
          </ac:cxnSpMkLst>
        </pc:cxnChg>
        <pc:cxnChg chg="add del">
          <ac:chgData name="Joely Banner (NWSSP - PCS)" userId="b01f9ef8-3c9c-4216-ab3e-390887b7b48b" providerId="ADAL" clId="{8B2129A1-A47A-489A-86F9-274710F55244}" dt="2024-02-14T09:34:15.622" v="749" actId="478"/>
          <ac:cxnSpMkLst>
            <pc:docMk/>
            <pc:sldMk cId="60132754" sldId="265"/>
            <ac:cxnSpMk id="12" creationId="{537B2296-9575-869E-5FD0-EE2B5C30DE7F}"/>
          </ac:cxnSpMkLst>
        </pc:cxnChg>
        <pc:cxnChg chg="add mod">
          <ac:chgData name="Joely Banner (NWSSP - PCS)" userId="b01f9ef8-3c9c-4216-ab3e-390887b7b48b" providerId="ADAL" clId="{8B2129A1-A47A-489A-86F9-274710F55244}" dt="2024-02-14T09:48:48.176" v="967" actId="692"/>
          <ac:cxnSpMkLst>
            <pc:docMk/>
            <pc:sldMk cId="60132754" sldId="265"/>
            <ac:cxnSpMk id="15" creationId="{84BA529D-5F43-608D-5742-5C5E80B1F15D}"/>
          </ac:cxnSpMkLst>
        </pc:cxnChg>
        <pc:cxnChg chg="add mod">
          <ac:chgData name="Joely Banner (NWSSP - PCS)" userId="b01f9ef8-3c9c-4216-ab3e-390887b7b48b" providerId="ADAL" clId="{8B2129A1-A47A-489A-86F9-274710F55244}" dt="2024-02-14T09:48:54.019" v="968" actId="108"/>
          <ac:cxnSpMkLst>
            <pc:docMk/>
            <pc:sldMk cId="60132754" sldId="265"/>
            <ac:cxnSpMk id="17" creationId="{18A53DDD-58D2-F07D-5D73-770BE84C8C36}"/>
          </ac:cxnSpMkLst>
        </pc:cxnChg>
        <pc:cxnChg chg="add mod">
          <ac:chgData name="Joely Banner (NWSSP - PCS)" userId="b01f9ef8-3c9c-4216-ab3e-390887b7b48b" providerId="ADAL" clId="{8B2129A1-A47A-489A-86F9-274710F55244}" dt="2024-02-14T09:48:57.748" v="969" actId="108"/>
          <ac:cxnSpMkLst>
            <pc:docMk/>
            <pc:sldMk cId="60132754" sldId="265"/>
            <ac:cxnSpMk id="20" creationId="{8753C264-7B48-6800-52DD-C649CA72F947}"/>
          </ac:cxnSpMkLst>
        </pc:cxnChg>
        <pc:cxnChg chg="add mod">
          <ac:chgData name="Joely Banner (NWSSP - PCS)" userId="b01f9ef8-3c9c-4216-ab3e-390887b7b48b" providerId="ADAL" clId="{8B2129A1-A47A-489A-86F9-274710F55244}" dt="2024-02-14T09:48:58.850" v="970" actId="108"/>
          <ac:cxnSpMkLst>
            <pc:docMk/>
            <pc:sldMk cId="60132754" sldId="265"/>
            <ac:cxnSpMk id="22" creationId="{96DC9D65-3656-BB71-3B94-4272C58EE188}"/>
          </ac:cxnSpMkLst>
        </pc:cxnChg>
      </pc:sldChg>
      <pc:sldChg chg="add del">
        <pc:chgData name="Joely Banner (NWSSP - PCS)" userId="b01f9ef8-3c9c-4216-ab3e-390887b7b48b" providerId="ADAL" clId="{8B2129A1-A47A-489A-86F9-274710F55244}" dt="2024-02-14T09:40:52.397" v="851" actId="47"/>
        <pc:sldMkLst>
          <pc:docMk/>
          <pc:sldMk cId="3707518811" sldId="266"/>
        </pc:sldMkLst>
      </pc:sldChg>
      <pc:sldChg chg="addSp delSp modSp mod modTransition">
        <pc:chgData name="Joely Banner (NWSSP - PCS)" userId="b01f9ef8-3c9c-4216-ab3e-390887b7b48b" providerId="ADAL" clId="{8B2129A1-A47A-489A-86F9-274710F55244}" dt="2024-02-14T10:00:19.838" v="1039"/>
        <pc:sldMkLst>
          <pc:docMk/>
          <pc:sldMk cId="4282984899" sldId="266"/>
        </pc:sldMkLst>
        <pc:spChg chg="add del mod">
          <ac:chgData name="Joely Banner (NWSSP - PCS)" userId="b01f9ef8-3c9c-4216-ab3e-390887b7b48b" providerId="ADAL" clId="{8B2129A1-A47A-489A-86F9-274710F55244}" dt="2024-02-14T09:43:09.058" v="867" actId="478"/>
          <ac:spMkLst>
            <pc:docMk/>
            <pc:sldMk cId="4282984899" sldId="266"/>
            <ac:spMk id="3" creationId="{DF8FFA20-5C22-44DA-6DFC-4DB5A6E71798}"/>
          </ac:spMkLst>
        </pc:spChg>
        <pc:spChg chg="add del mod">
          <ac:chgData name="Joely Banner (NWSSP - PCS)" userId="b01f9ef8-3c9c-4216-ab3e-390887b7b48b" providerId="ADAL" clId="{8B2129A1-A47A-489A-86F9-274710F55244}" dt="2024-02-14T09:43:05.138" v="866" actId="22"/>
          <ac:spMkLst>
            <pc:docMk/>
            <pc:sldMk cId="4282984899" sldId="266"/>
            <ac:spMk id="6" creationId="{AE0497A3-397B-C405-CF69-0E3BBD0304A4}"/>
          </ac:spMkLst>
        </pc:spChg>
        <pc:spChg chg="del">
          <ac:chgData name="Joely Banner (NWSSP - PCS)" userId="b01f9ef8-3c9c-4216-ab3e-390887b7b48b" providerId="ADAL" clId="{8B2129A1-A47A-489A-86F9-274710F55244}" dt="2024-02-14T09:43:09.715" v="868" actId="478"/>
          <ac:spMkLst>
            <pc:docMk/>
            <pc:sldMk cId="4282984899" sldId="266"/>
            <ac:spMk id="9" creationId="{56772A97-BC44-90A7-1033-9393B04877C3}"/>
          </ac:spMkLst>
        </pc:spChg>
        <pc:spChg chg="del">
          <ac:chgData name="Joely Banner (NWSSP - PCS)" userId="b01f9ef8-3c9c-4216-ab3e-390887b7b48b" providerId="ADAL" clId="{8B2129A1-A47A-489A-86F9-274710F55244}" dt="2024-02-14T09:41:49.523" v="864" actId="478"/>
          <ac:spMkLst>
            <pc:docMk/>
            <pc:sldMk cId="4282984899" sldId="266"/>
            <ac:spMk id="18" creationId="{C1CCAD2B-9E4F-574F-0435-1FF4F77C9452}"/>
          </ac:spMkLst>
        </pc:spChg>
        <pc:picChg chg="del">
          <ac:chgData name="Joely Banner (NWSSP - PCS)" userId="b01f9ef8-3c9c-4216-ab3e-390887b7b48b" providerId="ADAL" clId="{8B2129A1-A47A-489A-86F9-274710F55244}" dt="2024-02-14T09:41:51.741" v="865" actId="478"/>
          <ac:picMkLst>
            <pc:docMk/>
            <pc:sldMk cId="4282984899" sldId="266"/>
            <ac:picMk id="8" creationId="{A420BC28-EE66-FD13-57AB-B03B68D67B2A}"/>
          </ac:picMkLst>
        </pc:picChg>
        <pc:picChg chg="add mod ord">
          <ac:chgData name="Joely Banner (NWSSP - PCS)" userId="b01f9ef8-3c9c-4216-ab3e-390887b7b48b" providerId="ADAL" clId="{8B2129A1-A47A-489A-86F9-274710F55244}" dt="2024-02-14T09:49:45.878" v="978" actId="1076"/>
          <ac:picMkLst>
            <pc:docMk/>
            <pc:sldMk cId="4282984899" sldId="266"/>
            <ac:picMk id="10" creationId="{82CC06DA-99CD-185E-47D9-1F34E5BA28F1}"/>
          </ac:picMkLst>
        </pc:picChg>
      </pc:sldChg>
      <pc:sldChg chg="add del">
        <pc:chgData name="Joely Banner (NWSSP - PCS)" userId="b01f9ef8-3c9c-4216-ab3e-390887b7b48b" providerId="ADAL" clId="{8B2129A1-A47A-489A-86F9-274710F55244}" dt="2024-02-14T09:40:50.219" v="850" actId="47"/>
        <pc:sldMkLst>
          <pc:docMk/>
          <pc:sldMk cId="4023167391" sldId="267"/>
        </pc:sldMkLst>
      </pc:sldChg>
      <pc:sldChg chg="del">
        <pc:chgData name="Joely Banner (NWSSP - PCS)" userId="b01f9ef8-3c9c-4216-ab3e-390887b7b48b" providerId="ADAL" clId="{8B2129A1-A47A-489A-86F9-274710F55244}" dt="2024-02-14T09:10:00.435" v="2" actId="47"/>
        <pc:sldMkLst>
          <pc:docMk/>
          <pc:sldMk cId="0" sldId="268"/>
        </pc:sldMkLst>
      </pc:sldChg>
      <pc:sldChg chg="del">
        <pc:chgData name="Joely Banner (NWSSP - PCS)" userId="b01f9ef8-3c9c-4216-ab3e-390887b7b48b" providerId="ADAL" clId="{8B2129A1-A47A-489A-86F9-274710F55244}" dt="2024-02-14T09:10:01.576" v="4" actId="47"/>
        <pc:sldMkLst>
          <pc:docMk/>
          <pc:sldMk cId="1251031628" sldId="276"/>
        </pc:sldMkLst>
      </pc:sldChg>
      <pc:sldChg chg="del">
        <pc:chgData name="Joely Banner (NWSSP - PCS)" userId="b01f9ef8-3c9c-4216-ab3e-390887b7b48b" providerId="ADAL" clId="{8B2129A1-A47A-489A-86F9-274710F55244}" dt="2024-02-14T09:10:01.026" v="3" actId="47"/>
        <pc:sldMkLst>
          <pc:docMk/>
          <pc:sldMk cId="0" sldId="282"/>
        </pc:sldMkLst>
      </pc:sldChg>
      <pc:sldChg chg="del">
        <pc:chgData name="Joely Banner (NWSSP - PCS)" userId="b01f9ef8-3c9c-4216-ab3e-390887b7b48b" providerId="ADAL" clId="{8B2129A1-A47A-489A-86F9-274710F55244}" dt="2024-02-14T09:10:04.484" v="9" actId="47"/>
        <pc:sldMkLst>
          <pc:docMk/>
          <pc:sldMk cId="0" sldId="283"/>
        </pc:sldMkLst>
      </pc:sldChg>
      <pc:sldChg chg="del">
        <pc:chgData name="Joely Banner (NWSSP - PCS)" userId="b01f9ef8-3c9c-4216-ab3e-390887b7b48b" providerId="ADAL" clId="{8B2129A1-A47A-489A-86F9-274710F55244}" dt="2024-02-14T09:10:03.784" v="8" actId="47"/>
        <pc:sldMkLst>
          <pc:docMk/>
          <pc:sldMk cId="0" sldId="284"/>
        </pc:sldMkLst>
      </pc:sldChg>
      <pc:sldChg chg="del">
        <pc:chgData name="Joely Banner (NWSSP - PCS)" userId="b01f9ef8-3c9c-4216-ab3e-390887b7b48b" providerId="ADAL" clId="{8B2129A1-A47A-489A-86F9-274710F55244}" dt="2024-02-14T09:10:02.648" v="6" actId="47"/>
        <pc:sldMkLst>
          <pc:docMk/>
          <pc:sldMk cId="0" sldId="286"/>
        </pc:sldMkLst>
      </pc:sldChg>
      <pc:sldChg chg="del">
        <pc:chgData name="Joely Banner (NWSSP - PCS)" userId="b01f9ef8-3c9c-4216-ab3e-390887b7b48b" providerId="ADAL" clId="{8B2129A1-A47A-489A-86F9-274710F55244}" dt="2024-02-14T09:10:04.982" v="10" actId="47"/>
        <pc:sldMkLst>
          <pc:docMk/>
          <pc:sldMk cId="124870288" sldId="291"/>
        </pc:sldMkLst>
      </pc:sldChg>
      <pc:sldChg chg="del">
        <pc:chgData name="Joely Banner (NWSSP - PCS)" userId="b01f9ef8-3c9c-4216-ab3e-390887b7b48b" providerId="ADAL" clId="{8B2129A1-A47A-489A-86F9-274710F55244}" dt="2024-02-14T09:09:59.114" v="0" actId="47"/>
        <pc:sldMkLst>
          <pc:docMk/>
          <pc:sldMk cId="3255962337" sldId="294"/>
        </pc:sldMkLst>
      </pc:sldChg>
      <pc:sldChg chg="del">
        <pc:chgData name="Joely Banner (NWSSP - PCS)" userId="b01f9ef8-3c9c-4216-ab3e-390887b7b48b" providerId="ADAL" clId="{8B2129A1-A47A-489A-86F9-274710F55244}" dt="2024-02-14T09:10:03.264" v="7" actId="47"/>
        <pc:sldMkLst>
          <pc:docMk/>
          <pc:sldMk cId="2113275915" sldId="300"/>
        </pc:sldMkLst>
      </pc:sldChg>
      <pc:sldChg chg="del">
        <pc:chgData name="Joely Banner (NWSSP - PCS)" userId="b01f9ef8-3c9c-4216-ab3e-390887b7b48b" providerId="ADAL" clId="{8B2129A1-A47A-489A-86F9-274710F55244}" dt="2024-02-14T09:10:05.473" v="11" actId="47"/>
        <pc:sldMkLst>
          <pc:docMk/>
          <pc:sldMk cId="1939364072" sldId="301"/>
        </pc:sldMkLst>
      </pc:sldChg>
      <pc:sldChg chg="del">
        <pc:chgData name="Joely Banner (NWSSP - PCS)" userId="b01f9ef8-3c9c-4216-ab3e-390887b7b48b" providerId="ADAL" clId="{8B2129A1-A47A-489A-86F9-274710F55244}" dt="2024-02-14T09:10:02.148" v="5" actId="47"/>
        <pc:sldMkLst>
          <pc:docMk/>
          <pc:sldMk cId="3760153519" sldId="303"/>
        </pc:sldMkLst>
      </pc:sldChg>
      <pc:sldMasterChg chg="modTransition modSldLayout">
        <pc:chgData name="Joely Banner (NWSSP - PCS)" userId="b01f9ef8-3c9c-4216-ab3e-390887b7b48b" providerId="ADAL" clId="{8B2129A1-A47A-489A-86F9-274710F55244}" dt="2024-02-14T09:57:01.917" v="1033"/>
        <pc:sldMasterMkLst>
          <pc:docMk/>
          <pc:sldMasterMk cId="1779615792" sldId="2147483648"/>
        </pc:sldMasterMkLst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409593165" sldId="2147483649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81346651" sldId="2147483650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707821326" sldId="2147483651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747823988" sldId="2147483652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922778333" sldId="2147483653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980991774" sldId="2147483654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322675927" sldId="2147483655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1336279143" sldId="2147483656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2365116685" sldId="2147483657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2209875966" sldId="2147483658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478518657" sldId="2147483659"/>
          </pc:sldLayoutMkLst>
        </pc:sldLayoutChg>
      </pc:sldMasterChg>
      <pc:sldMasterChg chg="modTransition modSldLayout">
        <pc:chgData name="Joely Banner (NWSSP - PCS)" userId="b01f9ef8-3c9c-4216-ab3e-390887b7b48b" providerId="ADAL" clId="{8B2129A1-A47A-489A-86F9-274710F55244}" dt="2024-02-14T09:57:01.917" v="1033"/>
        <pc:sldMasterMkLst>
          <pc:docMk/>
          <pc:sldMasterMk cId="516550330" sldId="2147483660"/>
        </pc:sldMasterMkLst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518390803" sldId="2147483661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1170109649" sldId="2147483662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787632348" sldId="2147483663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3083479312" sldId="2147483664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566880240" sldId="2147483665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841727682" sldId="2147483666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3130491053" sldId="2147483667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1812461772" sldId="2147483668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44144631" sldId="2147483669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174534587" sldId="2147483670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199449781" sldId="2147483671"/>
          </pc:sldLayoutMkLst>
        </pc:sldLayoutChg>
      </pc:sldMasterChg>
    </pc:docChg>
  </pc:docChgLst>
  <pc:docChgLst>
    <pc:chgData name="Joely Banner (NWSSP - PCS)" userId="b01f9ef8-3c9c-4216-ab3e-390887b7b48b" providerId="ADAL" clId="{F71F42D8-1842-4CC2-ACE6-BA147CDC4114}"/>
    <pc:docChg chg="undo custSel modSld">
      <pc:chgData name="Joely Banner (NWSSP - PCS)" userId="b01f9ef8-3c9c-4216-ab3e-390887b7b48b" providerId="ADAL" clId="{F71F42D8-1842-4CC2-ACE6-BA147CDC4114}" dt="2024-02-14T13:43:15.945" v="33" actId="1076"/>
      <pc:docMkLst>
        <pc:docMk/>
      </pc:docMkLst>
      <pc:sldChg chg="addSp delSp modSp mod delAnim modAnim">
        <pc:chgData name="Joely Banner (NWSSP - PCS)" userId="b01f9ef8-3c9c-4216-ab3e-390887b7b48b" providerId="ADAL" clId="{F71F42D8-1842-4CC2-ACE6-BA147CDC4114}" dt="2024-02-14T13:43:15.945" v="33" actId="1076"/>
        <pc:sldMkLst>
          <pc:docMk/>
          <pc:sldMk cId="2501161912" sldId="261"/>
        </pc:sldMkLst>
        <pc:spChg chg="add del mod">
          <ac:chgData name="Joely Banner (NWSSP - PCS)" userId="b01f9ef8-3c9c-4216-ab3e-390887b7b48b" providerId="ADAL" clId="{F71F42D8-1842-4CC2-ACE6-BA147CDC4114}" dt="2024-02-14T13:39:50.164" v="5" actId="478"/>
          <ac:spMkLst>
            <pc:docMk/>
            <pc:sldMk cId="2501161912" sldId="261"/>
            <ac:spMk id="6" creationId="{C7BC3C72-E201-E6DC-ADA8-8D11A26E6E01}"/>
          </ac:spMkLst>
        </pc:spChg>
        <pc:spChg chg="add del mod">
          <ac:chgData name="Joely Banner (NWSSP - PCS)" userId="b01f9ef8-3c9c-4216-ab3e-390887b7b48b" providerId="ADAL" clId="{F71F42D8-1842-4CC2-ACE6-BA147CDC4114}" dt="2024-02-14T13:40:15.428" v="9" actId="931"/>
          <ac:spMkLst>
            <pc:docMk/>
            <pc:sldMk cId="2501161912" sldId="261"/>
            <ac:spMk id="9" creationId="{7409AA76-F360-2602-0D91-E7968A890D49}"/>
          </ac:spMkLst>
        </pc:spChg>
        <pc:picChg chg="add del mod">
          <ac:chgData name="Joely Banner (NWSSP - PCS)" userId="b01f9ef8-3c9c-4216-ab3e-390887b7b48b" providerId="ADAL" clId="{F71F42D8-1842-4CC2-ACE6-BA147CDC4114}" dt="2024-02-14T13:39:51.626" v="7" actId="22"/>
          <ac:picMkLst>
            <pc:docMk/>
            <pc:sldMk cId="2501161912" sldId="261"/>
            <ac:picMk id="3" creationId="{3461F7FF-411B-F303-A738-745C239E8D0D}"/>
          </ac:picMkLst>
        </pc:picChg>
        <pc:picChg chg="add del">
          <ac:chgData name="Joely Banner (NWSSP - PCS)" userId="b01f9ef8-3c9c-4216-ab3e-390887b7b48b" providerId="ADAL" clId="{F71F42D8-1842-4CC2-ACE6-BA147CDC4114}" dt="2024-02-14T13:39:58.316" v="8" actId="478"/>
          <ac:picMkLst>
            <pc:docMk/>
            <pc:sldMk cId="2501161912" sldId="261"/>
            <ac:picMk id="8" creationId="{4A701C1D-5AE9-7A36-1DD8-0EDFBDDD473D}"/>
          </ac:picMkLst>
        </pc:picChg>
        <pc:picChg chg="add mod">
          <ac:chgData name="Joely Banner (NWSSP - PCS)" userId="b01f9ef8-3c9c-4216-ab3e-390887b7b48b" providerId="ADAL" clId="{F71F42D8-1842-4CC2-ACE6-BA147CDC4114}" dt="2024-02-14T13:43:03.978" v="31" actId="1076"/>
          <ac:picMkLst>
            <pc:docMk/>
            <pc:sldMk cId="2501161912" sldId="261"/>
            <ac:picMk id="12" creationId="{2C2D4E1F-B245-EFBD-894C-06D76132D191}"/>
          </ac:picMkLst>
        </pc:picChg>
        <pc:picChg chg="add del mod">
          <ac:chgData name="Joely Banner (NWSSP - PCS)" userId="b01f9ef8-3c9c-4216-ab3e-390887b7b48b" providerId="ADAL" clId="{F71F42D8-1842-4CC2-ACE6-BA147CDC4114}" dt="2024-02-14T13:41:24.579" v="20" actId="478"/>
          <ac:picMkLst>
            <pc:docMk/>
            <pc:sldMk cId="2501161912" sldId="261"/>
            <ac:picMk id="13" creationId="{56F8664C-092C-04DE-A3A6-E38C57B025AF}"/>
          </ac:picMkLst>
        </pc:picChg>
        <pc:cxnChg chg="del">
          <ac:chgData name="Joely Banner (NWSSP - PCS)" userId="b01f9ef8-3c9c-4216-ab3e-390887b7b48b" providerId="ADAL" clId="{F71F42D8-1842-4CC2-ACE6-BA147CDC4114}" dt="2024-02-14T13:40:27.941" v="15" actId="21"/>
          <ac:cxnSpMkLst>
            <pc:docMk/>
            <pc:sldMk cId="2501161912" sldId="261"/>
            <ac:cxnSpMk id="11" creationId="{E40C5253-6FA5-06B3-A719-083A90F43C75}"/>
          </ac:cxnSpMkLst>
        </pc:cxnChg>
        <pc:cxnChg chg="add mod">
          <ac:chgData name="Joely Banner (NWSSP - PCS)" userId="b01f9ef8-3c9c-4216-ab3e-390887b7b48b" providerId="ADAL" clId="{F71F42D8-1842-4CC2-ACE6-BA147CDC4114}" dt="2024-02-14T13:43:08.569" v="32" actId="1076"/>
          <ac:cxnSpMkLst>
            <pc:docMk/>
            <pc:sldMk cId="2501161912" sldId="261"/>
            <ac:cxnSpMk id="14" creationId="{8646B0D3-F35B-091C-A61A-ED38A791404D}"/>
          </ac:cxnSpMkLst>
        </pc:cxnChg>
        <pc:cxnChg chg="mod">
          <ac:chgData name="Joely Banner (NWSSP - PCS)" userId="b01f9ef8-3c9c-4216-ab3e-390887b7b48b" providerId="ADAL" clId="{F71F42D8-1842-4CC2-ACE6-BA147CDC4114}" dt="2024-02-14T13:43:15.945" v="33" actId="1076"/>
          <ac:cxnSpMkLst>
            <pc:docMk/>
            <pc:sldMk cId="2501161912" sldId="261"/>
            <ac:cxnSpMk id="16" creationId="{3EC68B7F-8D5E-F02C-355D-AC868CA37E71}"/>
          </ac:cxnSpMkLst>
        </pc:cxnChg>
        <pc:cxnChg chg="add del mod">
          <ac:chgData name="Joely Banner (NWSSP - PCS)" userId="b01f9ef8-3c9c-4216-ab3e-390887b7b48b" providerId="ADAL" clId="{F71F42D8-1842-4CC2-ACE6-BA147CDC4114}" dt="2024-02-14T13:41:58.340" v="26" actId="478"/>
          <ac:cxnSpMkLst>
            <pc:docMk/>
            <pc:sldMk cId="2501161912" sldId="261"/>
            <ac:cxnSpMk id="17" creationId="{BA182CA2-1DFF-B31D-E0E6-FAAB06A53FBE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CB4E4-C34B-9C40-BF23-A2994A26195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24C7C-0618-8247-A332-4A1BECA93E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013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F8CA0-A57C-E847-8DE7-EE278C8017BC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F0BB7-F0F3-5B49-82F9-FB114D63A3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78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9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87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51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39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10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63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7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88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72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6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53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44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82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82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7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9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7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27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11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2816 NHS Wales SSP_ Powerpoint - Verdana Click Here.pdf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06"/>
          <a:stretch/>
        </p:blipFill>
        <p:spPr>
          <a:xfrm>
            <a:off x="0" y="4830451"/>
            <a:ext cx="9144000" cy="208444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2478"/>
            <a:ext cx="8229600" cy="299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6651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66518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6651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61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15264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15264B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15264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5264B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15264B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15264B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12816 NHS Wales SSP_ Powerpoint - Verdana Click Here 2.pdf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130"/>
          <a:stretch/>
        </p:blipFill>
        <p:spPr>
          <a:xfrm>
            <a:off x="0" y="-64470"/>
            <a:ext cx="9144000" cy="143123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27666"/>
            <a:ext cx="8229600" cy="299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803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612A5-C8A1-0943-983D-45F4BED2459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8037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803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200" y="1622061"/>
            <a:ext cx="8229600" cy="103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55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36186"/>
            <a:ext cx="8229600" cy="1033623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COMPLETE THE WP34A(EPS)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0640823B-D21C-B669-3A98-F6379DA6A8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254643"/>
            <a:ext cx="2668772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000" dirty="0"/>
              <a:t>Complete the Account No. section at top of form</a:t>
            </a:r>
          </a:p>
          <a:p>
            <a:pPr marL="514350" indent="-514350">
              <a:buAutoNum type="arabicPeriod"/>
            </a:pPr>
            <a:endParaRPr lang="en-US" sz="2000" dirty="0"/>
          </a:p>
          <a:p>
            <a:pPr marL="514350" indent="-514350">
              <a:buAutoNum type="arabicPeriod"/>
            </a:pPr>
            <a:r>
              <a:rPr lang="en-US" sz="2000" dirty="0"/>
              <a:t>Complete the Contractors details section, labelled Part 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EC68B7F-8D5E-F02C-355D-AC868CA37E71}"/>
              </a:ext>
            </a:extLst>
          </p:cNvPr>
          <p:cNvCxnSpPr>
            <a:cxnSpLocks/>
          </p:cNvCxnSpPr>
          <p:nvPr/>
        </p:nvCxnSpPr>
        <p:spPr>
          <a:xfrm>
            <a:off x="2458511" y="3134443"/>
            <a:ext cx="1188456" cy="0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418C492-B794-A6F2-B27D-80E455043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066" y="1374393"/>
            <a:ext cx="4989770" cy="352009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C9C0E04-17E5-B973-3702-94EBC07E8468}"/>
              </a:ext>
            </a:extLst>
          </p:cNvPr>
          <p:cNvCxnSpPr>
            <a:cxnSpLocks/>
          </p:cNvCxnSpPr>
          <p:nvPr/>
        </p:nvCxnSpPr>
        <p:spPr>
          <a:xfrm>
            <a:off x="5358809" y="1487674"/>
            <a:ext cx="1796902" cy="0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16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BD1CD-87FA-3D06-B964-E0B48A2CE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DB498C-F34F-1F49-034A-E06865431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COMPLETE THE WP34A(EPS)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44C5D318-9A0C-DAA3-018B-3E09FE0007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5946" y="1380058"/>
            <a:ext cx="3994297" cy="2816259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pPr marL="457200" indent="-457200">
              <a:buAutoNum type="arabicPeriod" startAt="3"/>
            </a:pPr>
            <a:r>
              <a:rPr lang="en-US" sz="2000" dirty="0"/>
              <a:t>Now complete Part 2 for your submissions. Taking care to split your electronic claims and your paper claims.</a:t>
            </a:r>
          </a:p>
          <a:p>
            <a:pPr marL="457200" indent="-457200">
              <a:buAutoNum type="arabicPeriod" startAt="3"/>
            </a:pPr>
            <a:endParaRPr lang="en-US" sz="2000" dirty="0"/>
          </a:p>
          <a:p>
            <a:pPr marL="457200" indent="-457200">
              <a:buAutoNum type="arabicPeriod" startAt="3"/>
            </a:pPr>
            <a:r>
              <a:rPr lang="en-US" sz="2000" dirty="0"/>
              <a:t>Enter the total of both electronic and paper claims (this will be the figure used to generate your Advance payment)</a:t>
            </a:r>
          </a:p>
          <a:p>
            <a:pPr marL="457200" indent="-457200">
              <a:buAutoNum type="arabicPeriod" startAt="3"/>
            </a:pPr>
            <a:endParaRPr lang="en-US" sz="20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BA529D-5F43-608D-5742-5C5E80B1F15D}"/>
              </a:ext>
            </a:extLst>
          </p:cNvPr>
          <p:cNvCxnSpPr>
            <a:cxnSpLocks/>
          </p:cNvCxnSpPr>
          <p:nvPr/>
        </p:nvCxnSpPr>
        <p:spPr>
          <a:xfrm>
            <a:off x="3848987" y="1566184"/>
            <a:ext cx="1144772" cy="146724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A53DDD-58D2-F07D-5D73-770BE84C8C36}"/>
              </a:ext>
            </a:extLst>
          </p:cNvPr>
          <p:cNvCxnSpPr>
            <a:cxnSpLocks/>
          </p:cNvCxnSpPr>
          <p:nvPr/>
        </p:nvCxnSpPr>
        <p:spPr>
          <a:xfrm>
            <a:off x="4033284" y="2215572"/>
            <a:ext cx="960475" cy="478009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753C264-7B48-6800-52DD-C649CA72F947}"/>
              </a:ext>
            </a:extLst>
          </p:cNvPr>
          <p:cNvCxnSpPr>
            <a:cxnSpLocks/>
          </p:cNvCxnSpPr>
          <p:nvPr/>
        </p:nvCxnSpPr>
        <p:spPr>
          <a:xfrm>
            <a:off x="4076950" y="3307840"/>
            <a:ext cx="916809" cy="541146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0B23229-24F5-0D97-F740-A596CC773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158" y="1413465"/>
            <a:ext cx="3800445" cy="311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4508B-9DAE-BDF5-B90D-8D286F12C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FCCA8B-809C-AD7B-FB08-6CBB3E257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COMPLETE THE WP34A(EPS)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2CC06DA-99CD-185E-47D9-1F34E5BA28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87031" y="1258642"/>
            <a:ext cx="5649433" cy="3595448"/>
          </a:xfrm>
          <a:solidFill>
            <a:schemeClr val="tx1"/>
          </a:solidFill>
          <a:ln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8298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0000"/>
    </mc:Choice>
    <mc:Fallback xmlns="">
      <p:transition spd="slow" advTm="10000"/>
    </mc:Fallback>
  </mc:AlternateContent>
</p:sld>
</file>

<file path=ppt/theme/theme1.xml><?xml version="1.0" encoding="utf-8"?>
<a:theme xmlns:a="http://schemas.openxmlformats.org/drawingml/2006/main" name="12816 NHS Wales SSP_ Powerpoint -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FA32A87C383E41B22C974269D66289" ma:contentTypeVersion="17" ma:contentTypeDescription="Create a new document." ma:contentTypeScope="" ma:versionID="c5ee3cb46a63d73288279b4b003bfeb4">
  <xsd:schema xmlns:xsd="http://www.w3.org/2001/XMLSchema" xmlns:xs="http://www.w3.org/2001/XMLSchema" xmlns:p="http://schemas.microsoft.com/office/2006/metadata/properties" xmlns:ns2="08ffe53a-1b18-428c-b4fb-fc9b72d1a174" xmlns:ns3="8109944c-f8e6-42ac-bc29-7c09a738b7de" targetNamespace="http://schemas.microsoft.com/office/2006/metadata/properties" ma:root="true" ma:fieldsID="7bbfdb19ba703d0a9f226c8d5296f6df" ns2:_="" ns3:_="">
    <xsd:import namespace="08ffe53a-1b18-428c-b4fb-fc9b72d1a174"/>
    <xsd:import namespace="8109944c-f8e6-42ac-bc29-7c09a738b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ffe53a-1b18-428c-b4fb-fc9b72d1a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09944c-f8e6-42ac-bc29-7c09a738b7de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10319c6b-8db7-40b4-9561-126f303f1b5f}" ma:internalName="TaxCatchAll" ma:showField="CatchAllData" ma:web="8109944c-f8e6-42ac-bc29-7c09a738b7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08ffe53a-1b18-428c-b4fb-fc9b72d1a174" xsi:nil="true"/>
    <lcf76f155ced4ddcb4097134ff3c332f xmlns="08ffe53a-1b18-428c-b4fb-fc9b72d1a174">
      <Terms xmlns="http://schemas.microsoft.com/office/infopath/2007/PartnerControls"/>
    </lcf76f155ced4ddcb4097134ff3c332f>
    <TaxCatchAll xmlns="8109944c-f8e6-42ac-bc29-7c09a738b7de" xsi:nil="true"/>
  </documentManagement>
</p:properties>
</file>

<file path=customXml/itemProps1.xml><?xml version="1.0" encoding="utf-8"?>
<ds:datastoreItem xmlns:ds="http://schemas.openxmlformats.org/officeDocument/2006/customXml" ds:itemID="{D0CD487C-60FC-4136-94B2-D6FBEA13988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130DCD-9626-4A10-8F77-2C07C2A21A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ffe53a-1b18-428c-b4fb-fc9b72d1a174"/>
    <ds:schemaRef ds:uri="8109944c-f8e6-42ac-bc29-7c09a738b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788B0C-3FD3-4FF4-9B28-F1B15D9EEC50}">
  <ds:schemaRefs>
    <ds:schemaRef ds:uri="http://schemas.microsoft.com/office/2006/metadata/properties"/>
    <ds:schemaRef ds:uri="http://schemas.microsoft.com/office/infopath/2007/PartnerControls"/>
    <ds:schemaRef ds:uri="08ffe53a-1b18-428c-b4fb-fc9b72d1a174"/>
    <ds:schemaRef ds:uri="8109944c-f8e6-42ac-bc29-7c09a738b7d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3157</TotalTime>
  <Words>85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12816 NHS Wales SSP_ Powerpoint - 1</vt:lpstr>
      <vt:lpstr>Custom Design</vt:lpstr>
      <vt:lpstr>HOW TO COMPLETE THE WP34A(EPS)</vt:lpstr>
      <vt:lpstr>HOW TO COMPLETE THE WP34A(EPS)</vt:lpstr>
      <vt:lpstr>HOW TO COMPLETE THE WP34A(EPS)</vt:lpstr>
    </vt:vector>
  </TitlesOfParts>
  <Company>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Chubb</dc:creator>
  <cp:lastModifiedBy>Joely Banner (NWSSP - PCS)</cp:lastModifiedBy>
  <cp:revision>83</cp:revision>
  <dcterms:created xsi:type="dcterms:W3CDTF">2015-04-20T09:04:17Z</dcterms:created>
  <dcterms:modified xsi:type="dcterms:W3CDTF">2024-06-10T12:13:29Z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0x01010093FA32A87C383E41B22C974269D66289</vt:lpwstr>
  </property>
  <property fmtid="{D5CDD505-2E9C-101B-9397-08002B2CF9AE}" pid="3" name="Order">
    <vt:r8>5716000</vt:r8>
  </property>
  <property fmtid="{D5CDD505-2E9C-101B-9397-08002B2CF9AE}" pid="4" name="MediaServiceImageTags">
    <vt:lpwstr/>
  </property>
</Properties>
</file>