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9"/>
  </p:notesMasterIdLst>
  <p:handoutMasterIdLst>
    <p:handoutMasterId r:id="rId10"/>
  </p:handoutMasterIdLst>
  <p:sldIdLst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129A1-A47A-489A-86F9-274710F55244}" v="89" dt="2024-02-14T10:00:19.8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2" autoAdjust="0"/>
    <p:restoredTop sz="94651" autoAdjust="0"/>
  </p:normalViewPr>
  <p:slideViewPr>
    <p:cSldViewPr snapToGrid="0" snapToObjects="1">
      <p:cViewPr varScale="1">
        <p:scale>
          <a:sx n="62" d="100"/>
          <a:sy n="62" d="100"/>
        </p:scale>
        <p:origin x="142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48" d="100"/>
          <a:sy n="148" d="100"/>
        </p:scale>
        <p:origin x="-59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y Banner (NWSSP - PCS)" userId="b01f9ef8-3c9c-4216-ab3e-390887b7b48b" providerId="ADAL" clId="{8B2129A1-A47A-489A-86F9-274710F55244}"/>
    <pc:docChg chg="undo custSel addSld delSld modSld modMainMaster">
      <pc:chgData name="Joely Banner (NWSSP - PCS)" userId="b01f9ef8-3c9c-4216-ab3e-390887b7b48b" providerId="ADAL" clId="{8B2129A1-A47A-489A-86F9-274710F55244}" dt="2024-02-15T10:03:34.459" v="1044" actId="14100"/>
      <pc:docMkLst>
        <pc:docMk/>
      </pc:docMkLst>
      <pc:sldChg chg="addSp delSp modSp mod modTransition modClrScheme modAnim chgLayout">
        <pc:chgData name="Joely Banner (NWSSP - PCS)" userId="b01f9ef8-3c9c-4216-ab3e-390887b7b48b" providerId="ADAL" clId="{8B2129A1-A47A-489A-86F9-274710F55244}" dt="2024-02-14T10:00:19.838" v="1039"/>
        <pc:sldMkLst>
          <pc:docMk/>
          <pc:sldMk cId="2501161912" sldId="261"/>
        </pc:sldMkLst>
        <pc:spChg chg="add del mod">
          <ac:chgData name="Joely Banner (NWSSP - PCS)" userId="b01f9ef8-3c9c-4216-ab3e-390887b7b48b" providerId="ADAL" clId="{8B2129A1-A47A-489A-86F9-274710F55244}" dt="2024-02-14T09:10:35.091" v="15" actId="931"/>
          <ac:spMkLst>
            <pc:docMk/>
            <pc:sldMk cId="2501161912" sldId="261"/>
            <ac:spMk id="3" creationId="{DCDF41AC-3499-0895-6273-9A3BF3546771}"/>
          </ac:spMkLst>
        </pc:spChg>
        <pc:spChg chg="mod">
          <ac:chgData name="Joely Banner (NWSSP - PCS)" userId="b01f9ef8-3c9c-4216-ab3e-390887b7b48b" providerId="ADAL" clId="{8B2129A1-A47A-489A-86F9-274710F55244}" dt="2024-02-14T09:21:49.529" v="173" actId="1076"/>
          <ac:spMkLst>
            <pc:docMk/>
            <pc:sldMk cId="2501161912" sldId="261"/>
            <ac:spMk id="4" creationId="{00000000-0000-0000-0000-000000000000}"/>
          </ac:spMkLst>
        </pc:spChg>
        <pc:spChg chg="add del mod">
          <ac:chgData name="Joely Banner (NWSSP - PCS)" userId="b01f9ef8-3c9c-4216-ab3e-390887b7b48b" providerId="ADAL" clId="{8B2129A1-A47A-489A-86F9-274710F55244}" dt="2024-02-14T09:25:23.229" v="301" actId="478"/>
          <ac:spMkLst>
            <pc:docMk/>
            <pc:sldMk cId="2501161912" sldId="261"/>
            <ac:spMk id="9" creationId="{CDA7B920-140D-EE3B-AE4A-234E80A1F77D}"/>
          </ac:spMkLst>
        </pc:spChg>
        <pc:spChg chg="add del mod">
          <ac:chgData name="Joely Banner (NWSSP - PCS)" userId="b01f9ef8-3c9c-4216-ab3e-390887b7b48b" providerId="ADAL" clId="{8B2129A1-A47A-489A-86F9-274710F55244}" dt="2024-02-14T09:10:58.317" v="20" actId="26606"/>
          <ac:spMkLst>
            <pc:docMk/>
            <pc:sldMk cId="2501161912" sldId="261"/>
            <ac:spMk id="13" creationId="{D797C53B-2508-CEE6-4A1C-F4E0E3851DA0}"/>
          </ac:spMkLst>
        </pc:spChg>
        <pc:spChg chg="add mod">
          <ac:chgData name="Joely Banner (NWSSP - PCS)" userId="b01f9ef8-3c9c-4216-ab3e-390887b7b48b" providerId="ADAL" clId="{8B2129A1-A47A-489A-86F9-274710F55244}" dt="2024-02-14T09:40:27.739" v="849" actId="20577"/>
          <ac:spMkLst>
            <pc:docMk/>
            <pc:sldMk cId="2501161912" sldId="261"/>
            <ac:spMk id="18" creationId="{0640823B-D21C-B669-3A98-F6379DA6A82A}"/>
          </ac:spMkLst>
        </pc:spChg>
        <pc:picChg chg="del mod">
          <ac:chgData name="Joely Banner (NWSSP - PCS)" userId="b01f9ef8-3c9c-4216-ab3e-390887b7b48b" providerId="ADAL" clId="{8B2129A1-A47A-489A-86F9-274710F55244}" dt="2024-02-14T09:10:10.700" v="14" actId="478"/>
          <ac:picMkLst>
            <pc:docMk/>
            <pc:sldMk cId="2501161912" sldId="261"/>
            <ac:picMk id="5" creationId="{00000000-0000-0000-0000-000000000000}"/>
          </ac:picMkLst>
        </pc:picChg>
        <pc:picChg chg="del">
          <ac:chgData name="Joely Banner (NWSSP - PCS)" userId="b01f9ef8-3c9c-4216-ab3e-390887b7b48b" providerId="ADAL" clId="{8B2129A1-A47A-489A-86F9-274710F55244}" dt="2024-02-14T09:10:09.489" v="12" actId="478"/>
          <ac:picMkLst>
            <pc:docMk/>
            <pc:sldMk cId="2501161912" sldId="261"/>
            <ac:picMk id="6" creationId="{00000000-0000-0000-0000-000000000000}"/>
          </ac:picMkLst>
        </pc:picChg>
        <pc:picChg chg="add mod">
          <ac:chgData name="Joely Banner (NWSSP - PCS)" userId="b01f9ef8-3c9c-4216-ab3e-390887b7b48b" providerId="ADAL" clId="{8B2129A1-A47A-489A-86F9-274710F55244}" dt="2024-02-14T09:20:15.640" v="161" actId="1076"/>
          <ac:picMkLst>
            <pc:docMk/>
            <pc:sldMk cId="2501161912" sldId="261"/>
            <ac:picMk id="8" creationId="{4A701C1D-5AE9-7A36-1DD8-0EDFBDDD473D}"/>
          </ac:picMkLst>
        </pc:picChg>
        <pc:cxnChg chg="add mod">
          <ac:chgData name="Joely Banner (NWSSP - PCS)" userId="b01f9ef8-3c9c-4216-ab3e-390887b7b48b" providerId="ADAL" clId="{8B2129A1-A47A-489A-86F9-274710F55244}" dt="2024-02-14T09:48:24.481" v="923" actId="692"/>
          <ac:cxnSpMkLst>
            <pc:docMk/>
            <pc:sldMk cId="2501161912" sldId="261"/>
            <ac:cxnSpMk id="11" creationId="{E40C5253-6FA5-06B3-A719-083A90F43C75}"/>
          </ac:cxnSpMkLst>
        </pc:cxnChg>
        <pc:cxnChg chg="add mod">
          <ac:chgData name="Joely Banner (NWSSP - PCS)" userId="b01f9ef8-3c9c-4216-ab3e-390887b7b48b" providerId="ADAL" clId="{8B2129A1-A47A-489A-86F9-274710F55244}" dt="2024-02-14T09:48:32.072" v="937" actId="692"/>
          <ac:cxnSpMkLst>
            <pc:docMk/>
            <pc:sldMk cId="2501161912" sldId="261"/>
            <ac:cxnSpMk id="16" creationId="{3EC68B7F-8D5E-F02C-355D-AC868CA37E71}"/>
          </ac:cxnSpMkLst>
        </pc:cxnChg>
      </pc:sldChg>
      <pc:sldChg chg="del">
        <pc:chgData name="Joely Banner (NWSSP - PCS)" userId="b01f9ef8-3c9c-4216-ab3e-390887b7b48b" providerId="ADAL" clId="{8B2129A1-A47A-489A-86F9-274710F55244}" dt="2024-02-14T09:21:40.116" v="172" actId="47"/>
        <pc:sldMkLst>
          <pc:docMk/>
          <pc:sldMk cId="3665249428" sldId="262"/>
        </pc:sldMkLst>
      </pc:sldChg>
      <pc:sldChg chg="del">
        <pc:chgData name="Joely Banner (NWSSP - PCS)" userId="b01f9ef8-3c9c-4216-ab3e-390887b7b48b" providerId="ADAL" clId="{8B2129A1-A47A-489A-86F9-274710F55244}" dt="2024-02-14T09:09:59.780" v="1" actId="47"/>
        <pc:sldMkLst>
          <pc:docMk/>
          <pc:sldMk cId="0" sldId="263"/>
        </pc:sldMkLst>
      </pc:sldChg>
      <pc:sldChg chg="del">
        <pc:chgData name="Joely Banner (NWSSP - PCS)" userId="b01f9ef8-3c9c-4216-ab3e-390887b7b48b" providerId="ADAL" clId="{8B2129A1-A47A-489A-86F9-274710F55244}" dt="2024-02-14T09:21:38.363" v="171" actId="47"/>
        <pc:sldMkLst>
          <pc:docMk/>
          <pc:sldMk cId="3082682634" sldId="263"/>
        </pc:sldMkLst>
      </pc:sldChg>
      <pc:sldChg chg="del">
        <pc:chgData name="Joely Banner (NWSSP - PCS)" userId="b01f9ef8-3c9c-4216-ab3e-390887b7b48b" providerId="ADAL" clId="{8B2129A1-A47A-489A-86F9-274710F55244}" dt="2024-02-14T09:40:54.209" v="852" actId="47"/>
        <pc:sldMkLst>
          <pc:docMk/>
          <pc:sldMk cId="869773972" sldId="264"/>
        </pc:sldMkLst>
      </pc:sldChg>
      <pc:sldChg chg="addSp delSp modSp add mod modTransition modAnim">
        <pc:chgData name="Joely Banner (NWSSP - PCS)" userId="b01f9ef8-3c9c-4216-ab3e-390887b7b48b" providerId="ADAL" clId="{8B2129A1-A47A-489A-86F9-274710F55244}" dt="2024-02-15T10:03:34.459" v="1044" actId="14100"/>
        <pc:sldMkLst>
          <pc:docMk/>
          <pc:sldMk cId="60132754" sldId="265"/>
        </pc:sldMkLst>
        <pc:spChg chg="del">
          <ac:chgData name="Joely Banner (NWSSP - PCS)" userId="b01f9ef8-3c9c-4216-ab3e-390887b7b48b" providerId="ADAL" clId="{8B2129A1-A47A-489A-86F9-274710F55244}" dt="2024-02-14T09:26:44.220" v="338" actId="478"/>
          <ac:spMkLst>
            <pc:docMk/>
            <pc:sldMk cId="60132754" sldId="265"/>
            <ac:spMk id="9" creationId="{0239FABE-8E71-0C8F-059E-517F98042358}"/>
          </ac:spMkLst>
        </pc:spChg>
        <pc:spChg chg="mod">
          <ac:chgData name="Joely Banner (NWSSP - PCS)" userId="b01f9ef8-3c9c-4216-ab3e-390887b7b48b" providerId="ADAL" clId="{8B2129A1-A47A-489A-86F9-274710F55244}" dt="2024-02-15T10:03:23.832" v="1042" actId="20577"/>
          <ac:spMkLst>
            <pc:docMk/>
            <pc:sldMk cId="60132754" sldId="265"/>
            <ac:spMk id="18" creationId="{44C5D318-9A0C-DAA3-018B-3E09FE0007C1}"/>
          </ac:spMkLst>
        </pc:spChg>
        <pc:picChg chg="mod modCrop">
          <ac:chgData name="Joely Banner (NWSSP - PCS)" userId="b01f9ef8-3c9c-4216-ab3e-390887b7b48b" providerId="ADAL" clId="{8B2129A1-A47A-489A-86F9-274710F55244}" dt="2024-02-14T09:34:35.061" v="752" actId="14100"/>
          <ac:picMkLst>
            <pc:docMk/>
            <pc:sldMk cId="60132754" sldId="265"/>
            <ac:picMk id="8" creationId="{419320DE-157F-1BA5-79CD-64B2F0DB8B0A}"/>
          </ac:picMkLst>
        </pc:picChg>
        <pc:cxnChg chg="add del">
          <ac:chgData name="Joely Banner (NWSSP - PCS)" userId="b01f9ef8-3c9c-4216-ab3e-390887b7b48b" providerId="ADAL" clId="{8B2129A1-A47A-489A-86F9-274710F55244}" dt="2024-02-14T09:34:13.160" v="746" actId="478"/>
          <ac:cxnSpMkLst>
            <pc:docMk/>
            <pc:sldMk cId="60132754" sldId="265"/>
            <ac:cxnSpMk id="3" creationId="{BBAE8BED-D84E-1332-E133-CFFCC1E2D4DA}"/>
          </ac:cxnSpMkLst>
        </pc:cxnChg>
        <pc:cxnChg chg="add del">
          <ac:chgData name="Joely Banner (NWSSP - PCS)" userId="b01f9ef8-3c9c-4216-ab3e-390887b7b48b" providerId="ADAL" clId="{8B2129A1-A47A-489A-86F9-274710F55244}" dt="2024-02-14T09:34:13.847" v="747" actId="478"/>
          <ac:cxnSpMkLst>
            <pc:docMk/>
            <pc:sldMk cId="60132754" sldId="265"/>
            <ac:cxnSpMk id="6" creationId="{1A7B3A28-D655-8089-A356-D453ED952AC4}"/>
          </ac:cxnSpMkLst>
        </pc:cxnChg>
        <pc:cxnChg chg="add del mod">
          <ac:chgData name="Joely Banner (NWSSP - PCS)" userId="b01f9ef8-3c9c-4216-ab3e-390887b7b48b" providerId="ADAL" clId="{8B2129A1-A47A-489A-86F9-274710F55244}" dt="2024-02-14T09:34:14.515" v="748" actId="478"/>
          <ac:cxnSpMkLst>
            <pc:docMk/>
            <pc:sldMk cId="60132754" sldId="265"/>
            <ac:cxnSpMk id="10" creationId="{5DD4151A-F8A1-2067-4719-22418B523AE3}"/>
          </ac:cxnSpMkLst>
        </pc:cxnChg>
        <pc:cxnChg chg="add del">
          <ac:chgData name="Joely Banner (NWSSP - PCS)" userId="b01f9ef8-3c9c-4216-ab3e-390887b7b48b" providerId="ADAL" clId="{8B2129A1-A47A-489A-86F9-274710F55244}" dt="2024-02-14T09:34:15.622" v="749" actId="478"/>
          <ac:cxnSpMkLst>
            <pc:docMk/>
            <pc:sldMk cId="60132754" sldId="265"/>
            <ac:cxnSpMk id="12" creationId="{537B2296-9575-869E-5FD0-EE2B5C30DE7F}"/>
          </ac:cxnSpMkLst>
        </pc:cxnChg>
        <pc:cxnChg chg="add mod">
          <ac:chgData name="Joely Banner (NWSSP - PCS)" userId="b01f9ef8-3c9c-4216-ab3e-390887b7b48b" providerId="ADAL" clId="{8B2129A1-A47A-489A-86F9-274710F55244}" dt="2024-02-14T09:48:48.176" v="967" actId="692"/>
          <ac:cxnSpMkLst>
            <pc:docMk/>
            <pc:sldMk cId="60132754" sldId="265"/>
            <ac:cxnSpMk id="15" creationId="{84BA529D-5F43-608D-5742-5C5E80B1F15D}"/>
          </ac:cxnSpMkLst>
        </pc:cxnChg>
        <pc:cxnChg chg="add mod">
          <ac:chgData name="Joely Banner (NWSSP - PCS)" userId="b01f9ef8-3c9c-4216-ab3e-390887b7b48b" providerId="ADAL" clId="{8B2129A1-A47A-489A-86F9-274710F55244}" dt="2024-02-14T09:48:54.019" v="968" actId="108"/>
          <ac:cxnSpMkLst>
            <pc:docMk/>
            <pc:sldMk cId="60132754" sldId="265"/>
            <ac:cxnSpMk id="17" creationId="{18A53DDD-58D2-F07D-5D73-770BE84C8C36}"/>
          </ac:cxnSpMkLst>
        </pc:cxnChg>
        <pc:cxnChg chg="add mod">
          <ac:chgData name="Joely Banner (NWSSP - PCS)" userId="b01f9ef8-3c9c-4216-ab3e-390887b7b48b" providerId="ADAL" clId="{8B2129A1-A47A-489A-86F9-274710F55244}" dt="2024-02-15T10:03:34.459" v="1044" actId="14100"/>
          <ac:cxnSpMkLst>
            <pc:docMk/>
            <pc:sldMk cId="60132754" sldId="265"/>
            <ac:cxnSpMk id="20" creationId="{8753C264-7B48-6800-52DD-C649CA72F947}"/>
          </ac:cxnSpMkLst>
        </pc:cxnChg>
        <pc:cxnChg chg="add mod">
          <ac:chgData name="Joely Banner (NWSSP - PCS)" userId="b01f9ef8-3c9c-4216-ab3e-390887b7b48b" providerId="ADAL" clId="{8B2129A1-A47A-489A-86F9-274710F55244}" dt="2024-02-15T10:03:29.926" v="1043" actId="14100"/>
          <ac:cxnSpMkLst>
            <pc:docMk/>
            <pc:sldMk cId="60132754" sldId="265"/>
            <ac:cxnSpMk id="22" creationId="{96DC9D65-3656-BB71-3B94-4272C58EE188}"/>
          </ac:cxnSpMkLst>
        </pc:cxnChg>
      </pc:sldChg>
      <pc:sldChg chg="add del">
        <pc:chgData name="Joely Banner (NWSSP - PCS)" userId="b01f9ef8-3c9c-4216-ab3e-390887b7b48b" providerId="ADAL" clId="{8B2129A1-A47A-489A-86F9-274710F55244}" dt="2024-02-14T09:40:52.397" v="851" actId="47"/>
        <pc:sldMkLst>
          <pc:docMk/>
          <pc:sldMk cId="3707518811" sldId="266"/>
        </pc:sldMkLst>
      </pc:sldChg>
      <pc:sldChg chg="addSp delSp modSp mod modTransition">
        <pc:chgData name="Joely Banner (NWSSP - PCS)" userId="b01f9ef8-3c9c-4216-ab3e-390887b7b48b" providerId="ADAL" clId="{8B2129A1-A47A-489A-86F9-274710F55244}" dt="2024-02-14T10:00:19.838" v="1039"/>
        <pc:sldMkLst>
          <pc:docMk/>
          <pc:sldMk cId="4282984899" sldId="266"/>
        </pc:sldMkLst>
        <pc:spChg chg="add del mod">
          <ac:chgData name="Joely Banner (NWSSP - PCS)" userId="b01f9ef8-3c9c-4216-ab3e-390887b7b48b" providerId="ADAL" clId="{8B2129A1-A47A-489A-86F9-274710F55244}" dt="2024-02-14T09:43:09.058" v="867" actId="478"/>
          <ac:spMkLst>
            <pc:docMk/>
            <pc:sldMk cId="4282984899" sldId="266"/>
            <ac:spMk id="3" creationId="{DF8FFA20-5C22-44DA-6DFC-4DB5A6E71798}"/>
          </ac:spMkLst>
        </pc:spChg>
        <pc:spChg chg="add del mod">
          <ac:chgData name="Joely Banner (NWSSP - PCS)" userId="b01f9ef8-3c9c-4216-ab3e-390887b7b48b" providerId="ADAL" clId="{8B2129A1-A47A-489A-86F9-274710F55244}" dt="2024-02-14T09:43:05.138" v="866" actId="22"/>
          <ac:spMkLst>
            <pc:docMk/>
            <pc:sldMk cId="4282984899" sldId="266"/>
            <ac:spMk id="6" creationId="{AE0497A3-397B-C405-CF69-0E3BBD0304A4}"/>
          </ac:spMkLst>
        </pc:spChg>
        <pc:spChg chg="del">
          <ac:chgData name="Joely Banner (NWSSP - PCS)" userId="b01f9ef8-3c9c-4216-ab3e-390887b7b48b" providerId="ADAL" clId="{8B2129A1-A47A-489A-86F9-274710F55244}" dt="2024-02-14T09:43:09.715" v="868" actId="478"/>
          <ac:spMkLst>
            <pc:docMk/>
            <pc:sldMk cId="4282984899" sldId="266"/>
            <ac:spMk id="9" creationId="{56772A97-BC44-90A7-1033-9393B04877C3}"/>
          </ac:spMkLst>
        </pc:spChg>
        <pc:spChg chg="del">
          <ac:chgData name="Joely Banner (NWSSP - PCS)" userId="b01f9ef8-3c9c-4216-ab3e-390887b7b48b" providerId="ADAL" clId="{8B2129A1-A47A-489A-86F9-274710F55244}" dt="2024-02-14T09:41:49.523" v="864" actId="478"/>
          <ac:spMkLst>
            <pc:docMk/>
            <pc:sldMk cId="4282984899" sldId="266"/>
            <ac:spMk id="18" creationId="{C1CCAD2B-9E4F-574F-0435-1FF4F77C9452}"/>
          </ac:spMkLst>
        </pc:spChg>
        <pc:picChg chg="del">
          <ac:chgData name="Joely Banner (NWSSP - PCS)" userId="b01f9ef8-3c9c-4216-ab3e-390887b7b48b" providerId="ADAL" clId="{8B2129A1-A47A-489A-86F9-274710F55244}" dt="2024-02-14T09:41:51.741" v="865" actId="478"/>
          <ac:picMkLst>
            <pc:docMk/>
            <pc:sldMk cId="4282984899" sldId="266"/>
            <ac:picMk id="8" creationId="{A420BC28-EE66-FD13-57AB-B03B68D67B2A}"/>
          </ac:picMkLst>
        </pc:picChg>
        <pc:picChg chg="add mod ord">
          <ac:chgData name="Joely Banner (NWSSP - PCS)" userId="b01f9ef8-3c9c-4216-ab3e-390887b7b48b" providerId="ADAL" clId="{8B2129A1-A47A-489A-86F9-274710F55244}" dt="2024-02-14T09:49:45.878" v="978" actId="1076"/>
          <ac:picMkLst>
            <pc:docMk/>
            <pc:sldMk cId="4282984899" sldId="266"/>
            <ac:picMk id="10" creationId="{82CC06DA-99CD-185E-47D9-1F34E5BA28F1}"/>
          </ac:picMkLst>
        </pc:picChg>
      </pc:sldChg>
      <pc:sldChg chg="add del">
        <pc:chgData name="Joely Banner (NWSSP - PCS)" userId="b01f9ef8-3c9c-4216-ab3e-390887b7b48b" providerId="ADAL" clId="{8B2129A1-A47A-489A-86F9-274710F55244}" dt="2024-02-14T09:40:50.219" v="850" actId="47"/>
        <pc:sldMkLst>
          <pc:docMk/>
          <pc:sldMk cId="4023167391" sldId="267"/>
        </pc:sldMkLst>
      </pc:sldChg>
      <pc:sldChg chg="del">
        <pc:chgData name="Joely Banner (NWSSP - PCS)" userId="b01f9ef8-3c9c-4216-ab3e-390887b7b48b" providerId="ADAL" clId="{8B2129A1-A47A-489A-86F9-274710F55244}" dt="2024-02-14T09:10:00.435" v="2" actId="47"/>
        <pc:sldMkLst>
          <pc:docMk/>
          <pc:sldMk cId="0" sldId="268"/>
        </pc:sldMkLst>
      </pc:sldChg>
      <pc:sldChg chg="del">
        <pc:chgData name="Joely Banner (NWSSP - PCS)" userId="b01f9ef8-3c9c-4216-ab3e-390887b7b48b" providerId="ADAL" clId="{8B2129A1-A47A-489A-86F9-274710F55244}" dt="2024-02-14T09:10:01.576" v="4" actId="47"/>
        <pc:sldMkLst>
          <pc:docMk/>
          <pc:sldMk cId="1251031628" sldId="276"/>
        </pc:sldMkLst>
      </pc:sldChg>
      <pc:sldChg chg="del">
        <pc:chgData name="Joely Banner (NWSSP - PCS)" userId="b01f9ef8-3c9c-4216-ab3e-390887b7b48b" providerId="ADAL" clId="{8B2129A1-A47A-489A-86F9-274710F55244}" dt="2024-02-14T09:10:01.026" v="3" actId="47"/>
        <pc:sldMkLst>
          <pc:docMk/>
          <pc:sldMk cId="0" sldId="282"/>
        </pc:sldMkLst>
      </pc:sldChg>
      <pc:sldChg chg="del">
        <pc:chgData name="Joely Banner (NWSSP - PCS)" userId="b01f9ef8-3c9c-4216-ab3e-390887b7b48b" providerId="ADAL" clId="{8B2129A1-A47A-489A-86F9-274710F55244}" dt="2024-02-14T09:10:04.484" v="9" actId="47"/>
        <pc:sldMkLst>
          <pc:docMk/>
          <pc:sldMk cId="0" sldId="283"/>
        </pc:sldMkLst>
      </pc:sldChg>
      <pc:sldChg chg="del">
        <pc:chgData name="Joely Banner (NWSSP - PCS)" userId="b01f9ef8-3c9c-4216-ab3e-390887b7b48b" providerId="ADAL" clId="{8B2129A1-A47A-489A-86F9-274710F55244}" dt="2024-02-14T09:10:03.784" v="8" actId="47"/>
        <pc:sldMkLst>
          <pc:docMk/>
          <pc:sldMk cId="0" sldId="284"/>
        </pc:sldMkLst>
      </pc:sldChg>
      <pc:sldChg chg="del">
        <pc:chgData name="Joely Banner (NWSSP - PCS)" userId="b01f9ef8-3c9c-4216-ab3e-390887b7b48b" providerId="ADAL" clId="{8B2129A1-A47A-489A-86F9-274710F55244}" dt="2024-02-14T09:10:02.648" v="6" actId="47"/>
        <pc:sldMkLst>
          <pc:docMk/>
          <pc:sldMk cId="0" sldId="286"/>
        </pc:sldMkLst>
      </pc:sldChg>
      <pc:sldChg chg="del">
        <pc:chgData name="Joely Banner (NWSSP - PCS)" userId="b01f9ef8-3c9c-4216-ab3e-390887b7b48b" providerId="ADAL" clId="{8B2129A1-A47A-489A-86F9-274710F55244}" dt="2024-02-14T09:10:04.982" v="10" actId="47"/>
        <pc:sldMkLst>
          <pc:docMk/>
          <pc:sldMk cId="124870288" sldId="291"/>
        </pc:sldMkLst>
      </pc:sldChg>
      <pc:sldChg chg="del">
        <pc:chgData name="Joely Banner (NWSSP - PCS)" userId="b01f9ef8-3c9c-4216-ab3e-390887b7b48b" providerId="ADAL" clId="{8B2129A1-A47A-489A-86F9-274710F55244}" dt="2024-02-14T09:09:59.114" v="0" actId="47"/>
        <pc:sldMkLst>
          <pc:docMk/>
          <pc:sldMk cId="3255962337" sldId="294"/>
        </pc:sldMkLst>
      </pc:sldChg>
      <pc:sldChg chg="del">
        <pc:chgData name="Joely Banner (NWSSP - PCS)" userId="b01f9ef8-3c9c-4216-ab3e-390887b7b48b" providerId="ADAL" clId="{8B2129A1-A47A-489A-86F9-274710F55244}" dt="2024-02-14T09:10:03.264" v="7" actId="47"/>
        <pc:sldMkLst>
          <pc:docMk/>
          <pc:sldMk cId="2113275915" sldId="300"/>
        </pc:sldMkLst>
      </pc:sldChg>
      <pc:sldChg chg="del">
        <pc:chgData name="Joely Banner (NWSSP - PCS)" userId="b01f9ef8-3c9c-4216-ab3e-390887b7b48b" providerId="ADAL" clId="{8B2129A1-A47A-489A-86F9-274710F55244}" dt="2024-02-14T09:10:05.473" v="11" actId="47"/>
        <pc:sldMkLst>
          <pc:docMk/>
          <pc:sldMk cId="1939364072" sldId="301"/>
        </pc:sldMkLst>
      </pc:sldChg>
      <pc:sldChg chg="del">
        <pc:chgData name="Joely Banner (NWSSP - PCS)" userId="b01f9ef8-3c9c-4216-ab3e-390887b7b48b" providerId="ADAL" clId="{8B2129A1-A47A-489A-86F9-274710F55244}" dt="2024-02-14T09:10:02.148" v="5" actId="47"/>
        <pc:sldMkLst>
          <pc:docMk/>
          <pc:sldMk cId="3760153519" sldId="303"/>
        </pc:sldMkLst>
      </pc:sldChg>
      <pc:sldMasterChg chg="modTransition modSldLayout">
        <pc:chgData name="Joely Banner (NWSSP - PCS)" userId="b01f9ef8-3c9c-4216-ab3e-390887b7b48b" providerId="ADAL" clId="{8B2129A1-A47A-489A-86F9-274710F55244}" dt="2024-02-14T09:57:01.917" v="1033"/>
        <pc:sldMasterMkLst>
          <pc:docMk/>
          <pc:sldMasterMk cId="1779615792" sldId="2147483648"/>
        </pc:sldMasterMkLst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409593165" sldId="2147483649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81346651" sldId="2147483650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707821326" sldId="2147483651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747823988" sldId="2147483652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922778333" sldId="2147483653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980991774" sldId="2147483654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322675927" sldId="2147483655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1336279143" sldId="2147483656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2365116685" sldId="2147483657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2209875966" sldId="2147483658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478518657" sldId="2147483659"/>
          </pc:sldLayoutMkLst>
        </pc:sldLayoutChg>
      </pc:sldMasterChg>
      <pc:sldMasterChg chg="modTransition modSldLayout">
        <pc:chgData name="Joely Banner (NWSSP - PCS)" userId="b01f9ef8-3c9c-4216-ab3e-390887b7b48b" providerId="ADAL" clId="{8B2129A1-A47A-489A-86F9-274710F55244}" dt="2024-02-14T09:57:01.917" v="1033"/>
        <pc:sldMasterMkLst>
          <pc:docMk/>
          <pc:sldMasterMk cId="516550330" sldId="2147483660"/>
        </pc:sldMasterMkLst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518390803" sldId="2147483661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1170109649" sldId="2147483662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787632348" sldId="2147483663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3083479312" sldId="2147483664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566880240" sldId="2147483665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841727682" sldId="2147483666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3130491053" sldId="2147483667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1812461772" sldId="2147483668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44144631" sldId="2147483669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174534587" sldId="2147483670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199449781" sldId="214748367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CB4E4-C34B-9C40-BF23-A2994A26195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24C7C-0618-8247-A332-4A1BECA93E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13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F8CA0-A57C-E847-8DE7-EE278C8017BC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F0BB7-F0F3-5B49-82F9-FB114D63A3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8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9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87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1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39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10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63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7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8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72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6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53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44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82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82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7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9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7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2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11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2816 NHS Wales SSP_ Powerpoint - Verdana Click Here.pdf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06"/>
          <a:stretch/>
        </p:blipFill>
        <p:spPr>
          <a:xfrm>
            <a:off x="0" y="4830451"/>
            <a:ext cx="9144000" cy="208444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2478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6518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61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15264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15264B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15264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5264B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15264B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15264B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2816 NHS Wales SSP_ Powerpoint - Verdana Click Here 2.pdf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30"/>
          <a:stretch/>
        </p:blipFill>
        <p:spPr>
          <a:xfrm>
            <a:off x="0" y="-64470"/>
            <a:ext cx="9144000" cy="143123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27666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12A5-C8A1-0943-983D-45F4BED2459A}" type="datetimeFigureOut">
              <a:rPr lang="en-US" smtClean="0"/>
              <a:pPr/>
              <a:t>2/15/2024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8037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200" y="1622061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55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36186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WP34C(EPS)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4A701C1D-5AE9-7A36-1DD8-0EDFBDDD473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75098" y="1228061"/>
            <a:ext cx="5388935" cy="3893504"/>
          </a:xfrm>
          <a:noFill/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0640823B-D21C-B669-3A98-F6379DA6A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254643"/>
            <a:ext cx="2668772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000" dirty="0"/>
              <a:t>Complete the Account No. section at top of form</a:t>
            </a:r>
          </a:p>
          <a:p>
            <a:pPr marL="514350" indent="-514350">
              <a:buAutoNum type="arabicPeriod"/>
            </a:pPr>
            <a:endParaRPr lang="en-US" sz="2000" dirty="0"/>
          </a:p>
          <a:p>
            <a:pPr marL="514350" indent="-514350">
              <a:buAutoNum type="arabicPeriod"/>
            </a:pPr>
            <a:r>
              <a:rPr lang="en-US" sz="2000" dirty="0"/>
              <a:t>Complete the Contractors details section, labelled Part 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0C5253-6FA5-06B3-A719-083A90F43C75}"/>
              </a:ext>
            </a:extLst>
          </p:cNvPr>
          <p:cNvCxnSpPr>
            <a:cxnSpLocks/>
          </p:cNvCxnSpPr>
          <p:nvPr/>
        </p:nvCxnSpPr>
        <p:spPr>
          <a:xfrm>
            <a:off x="5862084" y="1509823"/>
            <a:ext cx="804530" cy="0"/>
          </a:xfrm>
          <a:prstGeom prst="straightConnector1">
            <a:avLst/>
          </a:prstGeom>
          <a:ln w="69850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EC68B7F-8D5E-F02C-355D-AC868CA37E71}"/>
              </a:ext>
            </a:extLst>
          </p:cNvPr>
          <p:cNvCxnSpPr/>
          <p:nvPr/>
        </p:nvCxnSpPr>
        <p:spPr>
          <a:xfrm flipV="1">
            <a:off x="2222205" y="3094074"/>
            <a:ext cx="808074" cy="80739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16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BD1CD-87FA-3D06-B964-E0B48A2CE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DB498C-F34F-1F49-034A-E06865431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WP34C(EPS)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419320DE-157F-1BA5-79CD-64B2F0DB8B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44788"/>
          <a:stretch/>
        </p:blipFill>
        <p:spPr>
          <a:xfrm>
            <a:off x="4674780" y="1169581"/>
            <a:ext cx="3094076" cy="4048873"/>
          </a:xfrm>
          <a:noFill/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44C5D318-9A0C-DAA3-018B-3E09FE0007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5946" y="1380058"/>
            <a:ext cx="3994297" cy="3274135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457200" indent="-457200">
              <a:buAutoNum type="arabicPeriod" startAt="3"/>
            </a:pPr>
            <a:r>
              <a:rPr lang="en-US" sz="2000" dirty="0"/>
              <a:t>Now complete Part 2 for your submissions. Taking care to split your electronic claims and your paper claims.</a:t>
            </a:r>
          </a:p>
          <a:p>
            <a:pPr marL="457200" indent="-457200">
              <a:buAutoNum type="arabicPeriod" startAt="3"/>
            </a:pPr>
            <a:endParaRPr lang="en-US" sz="2000" dirty="0"/>
          </a:p>
          <a:p>
            <a:pPr marL="457200" indent="-457200">
              <a:buAutoNum type="arabicPeriod" startAt="3"/>
            </a:pPr>
            <a:endParaRPr lang="en-US" sz="2000" dirty="0"/>
          </a:p>
          <a:p>
            <a:pPr marL="457200" indent="-457200">
              <a:buAutoNum type="arabicPeriod" startAt="3"/>
            </a:pPr>
            <a:r>
              <a:rPr lang="en-US" sz="2000" dirty="0"/>
              <a:t>Enter the total of both electronic and paper claims (this will be the figure used to generate your Advance payment)</a:t>
            </a:r>
          </a:p>
          <a:p>
            <a:pPr marL="457200" indent="-457200">
              <a:buAutoNum type="arabicPeriod" startAt="3"/>
            </a:pPr>
            <a:endParaRPr lang="en-US" sz="2000" dirty="0"/>
          </a:p>
          <a:p>
            <a:pPr marL="457200" indent="-457200">
              <a:buAutoNum type="arabicPeriod" startAt="3"/>
            </a:pPr>
            <a:endParaRPr lang="en-US" sz="2000" dirty="0"/>
          </a:p>
          <a:p>
            <a:pPr marL="457200" indent="-457200">
              <a:buAutoNum type="arabicPeriod" startAt="3"/>
            </a:pPr>
            <a:r>
              <a:rPr lang="en-US" sz="2000" dirty="0"/>
              <a:t>Finally complete Part 3 with the month the prescriptions were dispensed and your </a:t>
            </a:r>
            <a:r>
              <a:rPr lang="en-US" sz="2000" b="1" u="sng" dirty="0"/>
              <a:t>weekly</a:t>
            </a:r>
            <a:r>
              <a:rPr lang="en-US" sz="2000" dirty="0"/>
              <a:t> dispensing staff hours.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BA529D-5F43-608D-5742-5C5E80B1F15D}"/>
              </a:ext>
            </a:extLst>
          </p:cNvPr>
          <p:cNvCxnSpPr>
            <a:cxnSpLocks/>
          </p:cNvCxnSpPr>
          <p:nvPr/>
        </p:nvCxnSpPr>
        <p:spPr>
          <a:xfrm>
            <a:off x="4033284" y="1639546"/>
            <a:ext cx="779721" cy="146724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A53DDD-58D2-F07D-5D73-770BE84C8C36}"/>
              </a:ext>
            </a:extLst>
          </p:cNvPr>
          <p:cNvCxnSpPr>
            <a:cxnSpLocks/>
          </p:cNvCxnSpPr>
          <p:nvPr/>
        </p:nvCxnSpPr>
        <p:spPr>
          <a:xfrm>
            <a:off x="4033284" y="1639546"/>
            <a:ext cx="864781" cy="982238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53C264-7B48-6800-52DD-C649CA72F947}"/>
              </a:ext>
            </a:extLst>
          </p:cNvPr>
          <p:cNvCxnSpPr>
            <a:cxnSpLocks/>
          </p:cNvCxnSpPr>
          <p:nvPr/>
        </p:nvCxnSpPr>
        <p:spPr>
          <a:xfrm>
            <a:off x="3941135" y="2953069"/>
            <a:ext cx="956930" cy="475931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6DC9D65-3656-BB71-3B94-4272C58EE188}"/>
              </a:ext>
            </a:extLst>
          </p:cNvPr>
          <p:cNvCxnSpPr>
            <a:cxnSpLocks/>
          </p:cNvCxnSpPr>
          <p:nvPr/>
        </p:nvCxnSpPr>
        <p:spPr>
          <a:xfrm>
            <a:off x="4033284" y="3811712"/>
            <a:ext cx="960475" cy="384605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4508B-9DAE-BDF5-B90D-8D286F12C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FCCA8B-809C-AD7B-FB08-6CBB3E257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WP34C(EPS)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2CC06DA-99CD-185E-47D9-1F34E5BA28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87031" y="1258642"/>
            <a:ext cx="5649433" cy="3595448"/>
          </a:xfrm>
          <a:solidFill>
            <a:schemeClr val="tx1"/>
          </a:solidFill>
          <a:ln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8298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12816 NHS Wales SSP_ Powerpoint -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8ffe53a-1b18-428c-b4fb-fc9b72d1a174" xsi:nil="true"/>
    <lcf76f155ced4ddcb4097134ff3c332f xmlns="08ffe53a-1b18-428c-b4fb-fc9b72d1a174">
      <Terms xmlns="http://schemas.microsoft.com/office/infopath/2007/PartnerControls"/>
    </lcf76f155ced4ddcb4097134ff3c332f>
    <TaxCatchAll xmlns="8109944c-f8e6-42ac-bc29-7c09a738b7d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FA32A87C383E41B22C974269D66289" ma:contentTypeVersion="17" ma:contentTypeDescription="Create a new document." ma:contentTypeScope="" ma:versionID="c5ee3cb46a63d73288279b4b003bfeb4">
  <xsd:schema xmlns:xsd="http://www.w3.org/2001/XMLSchema" xmlns:xs="http://www.w3.org/2001/XMLSchema" xmlns:p="http://schemas.microsoft.com/office/2006/metadata/properties" xmlns:ns2="08ffe53a-1b18-428c-b4fb-fc9b72d1a174" xmlns:ns3="8109944c-f8e6-42ac-bc29-7c09a738b7de" targetNamespace="http://schemas.microsoft.com/office/2006/metadata/properties" ma:root="true" ma:fieldsID="7bbfdb19ba703d0a9f226c8d5296f6df" ns2:_="" ns3:_="">
    <xsd:import namespace="08ffe53a-1b18-428c-b4fb-fc9b72d1a174"/>
    <xsd:import namespace="8109944c-f8e6-42ac-bc29-7c09a738b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ffe53a-1b18-428c-b4fb-fc9b72d1a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09944c-f8e6-42ac-bc29-7c09a738b7de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10319c6b-8db7-40b4-9561-126f303f1b5f}" ma:internalName="TaxCatchAll" ma:showField="CatchAllData" ma:web="8109944c-f8e6-42ac-bc29-7c09a738b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788B0C-3FD3-4FF4-9B28-F1B15D9EEC50}">
  <ds:schemaRefs>
    <ds:schemaRef ds:uri="http://schemas.microsoft.com/office/2006/metadata/properties"/>
    <ds:schemaRef ds:uri="http://schemas.microsoft.com/office/infopath/2007/PartnerControls"/>
    <ds:schemaRef ds:uri="08ffe53a-1b18-428c-b4fb-fc9b72d1a174"/>
    <ds:schemaRef ds:uri="8109944c-f8e6-42ac-bc29-7c09a738b7de"/>
  </ds:schemaRefs>
</ds:datastoreItem>
</file>

<file path=customXml/itemProps2.xml><?xml version="1.0" encoding="utf-8"?>
<ds:datastoreItem xmlns:ds="http://schemas.openxmlformats.org/officeDocument/2006/customXml" ds:itemID="{B3130DCD-9626-4A10-8F77-2C07C2A21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ffe53a-1b18-428c-b4fb-fc9b72d1a174"/>
    <ds:schemaRef ds:uri="8109944c-f8e6-42ac-bc29-7c09a738b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CD487C-60FC-4136-94B2-D6FBEA1398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3146</TotalTime>
  <Words>103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12816 NHS Wales SSP_ Powerpoint - 1</vt:lpstr>
      <vt:lpstr>Custom Design</vt:lpstr>
      <vt:lpstr>HOW TO COMPLETE THE WP34C(EPS)</vt:lpstr>
      <vt:lpstr>HOW TO COMPLETE THE WP34C(EPS)</vt:lpstr>
      <vt:lpstr>HOW TO COMPLETE THE WP34C(EPS)</vt:lpstr>
    </vt:vector>
  </TitlesOfParts>
  <Company>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Chubb</dc:creator>
  <cp:lastModifiedBy>Joely Banner (NWSSP - PCS)</cp:lastModifiedBy>
  <cp:revision>83</cp:revision>
  <dcterms:created xsi:type="dcterms:W3CDTF">2015-04-20T09:04:17Z</dcterms:created>
  <dcterms:modified xsi:type="dcterms:W3CDTF">2024-02-15T10:03:34Z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0x01010093FA32A87C383E41B22C974269D66289</vt:lpwstr>
  </property>
  <property fmtid="{D5CDD505-2E9C-101B-9397-08002B2CF9AE}" pid="3" name="Order">
    <vt:r8>5716000</vt:r8>
  </property>
  <property fmtid="{D5CDD505-2E9C-101B-9397-08002B2CF9AE}" pid="4" name="MediaServiceImageTags">
    <vt:lpwstr/>
  </property>
</Properties>
</file>